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Layouts/slideLayout120.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heme/theme14.xml" ContentType="application/vnd.openxmlformats-officedocument.them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Default Extension="png" ContentType="image/png"/>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notesSlides/notesSlide15.xml" ContentType="application/vnd.openxmlformats-officedocument.presentationml.notes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Lst>
  <p:notesMasterIdLst>
    <p:notesMasterId r:id="rId30"/>
  </p:notesMasterIdLst>
  <p:sldIdLst>
    <p:sldId id="256" r:id="rId14"/>
    <p:sldId id="257" r:id="rId15"/>
    <p:sldId id="258" r:id="rId16"/>
    <p:sldId id="259" r:id="rId17"/>
    <p:sldId id="260" r:id="rId18"/>
    <p:sldId id="261" r:id="rId19"/>
    <p:sldId id="262" r:id="rId20"/>
    <p:sldId id="263" r:id="rId21"/>
    <p:sldId id="264" r:id="rId22"/>
    <p:sldId id="273" r:id="rId23"/>
    <p:sldId id="265" r:id="rId24"/>
    <p:sldId id="266" r:id="rId25"/>
    <p:sldId id="268" r:id="rId26"/>
    <p:sldId id="269" r:id="rId27"/>
    <p:sldId id="271" r:id="rId28"/>
    <p:sldId id="272" r:id="rId29"/>
  </p:sldIdLst>
  <p:sldSz cx="10080625" cy="7559675"/>
  <p:notesSz cx="7772400" cy="10058400"/>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5pPr>
    <a:lvl6pPr marL="2286000" algn="l" defTabSz="914400" rtl="0" eaLnBrk="1" latinLnBrk="0" hangingPunct="1">
      <a:defRPr kern="1200">
        <a:solidFill>
          <a:schemeClr val="bg1"/>
        </a:solidFill>
        <a:latin typeface="Arial" charset="0"/>
        <a:ea typeface="Microsoft YaHei" charset="-122"/>
        <a:cs typeface="+mn-cs"/>
      </a:defRPr>
    </a:lvl6pPr>
    <a:lvl7pPr marL="2743200" algn="l" defTabSz="914400" rtl="0" eaLnBrk="1" latinLnBrk="0" hangingPunct="1">
      <a:defRPr kern="1200">
        <a:solidFill>
          <a:schemeClr val="bg1"/>
        </a:solidFill>
        <a:latin typeface="Arial" charset="0"/>
        <a:ea typeface="Microsoft YaHei" charset="-122"/>
        <a:cs typeface="+mn-cs"/>
      </a:defRPr>
    </a:lvl7pPr>
    <a:lvl8pPr marL="3200400" algn="l" defTabSz="914400" rtl="0" eaLnBrk="1" latinLnBrk="0" hangingPunct="1">
      <a:defRPr kern="1200">
        <a:solidFill>
          <a:schemeClr val="bg1"/>
        </a:solidFill>
        <a:latin typeface="Arial" charset="0"/>
        <a:ea typeface="Microsoft YaHei" charset="-122"/>
        <a:cs typeface="+mn-cs"/>
      </a:defRPr>
    </a:lvl8pPr>
    <a:lvl9pPr marL="3657600" algn="l" defTabSz="914400" rtl="0" eaLnBrk="1" latinLnBrk="0" hangingPunct="1">
      <a:defRPr kern="1200">
        <a:solidFill>
          <a:schemeClr val="bg1"/>
        </a:solidFill>
        <a:latin typeface="Arial" charset="0"/>
        <a:ea typeface="Microsoft YaHei"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7" d="100"/>
          <a:sy n="17" d="100"/>
        </p:scale>
        <p:origin x="-1350" y="-10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7" name="AutoShape 1"/>
          <p:cNvSpPr>
            <a:spLocks noChangeArrowheads="1"/>
          </p:cNvSpPr>
          <p:nvPr/>
        </p:nvSpPr>
        <p:spPr bwMode="auto">
          <a:xfrm>
            <a:off x="0" y="0"/>
            <a:ext cx="7772400" cy="10058400"/>
          </a:xfrm>
          <a:prstGeom prst="roundRect">
            <a:avLst>
              <a:gd name="adj" fmla="val 19"/>
            </a:avLst>
          </a:prstGeom>
          <a:solidFill>
            <a:srgbClr val="FFFFFF"/>
          </a:solidFill>
          <a:ln w="9360" cap="sq">
            <a:noFill/>
            <a:miter lim="800000"/>
            <a:headEnd/>
            <a:tailEnd/>
          </a:ln>
          <a:effectLst/>
        </p:spPr>
        <p:txBody>
          <a:bodyPr wrap="none" anchor="ctr"/>
          <a:lstStyle/>
          <a:p>
            <a:pPr>
              <a:defRPr/>
            </a:pPr>
            <a:endParaRPr lang="el-GR"/>
          </a:p>
        </p:txBody>
      </p:sp>
      <p:sp>
        <p:nvSpPr>
          <p:cNvPr id="14338" name="AutoShape 2"/>
          <p:cNvSpPr>
            <a:spLocks noChangeArrowheads="1"/>
          </p:cNvSpPr>
          <p:nvPr/>
        </p:nvSpPr>
        <p:spPr bwMode="auto">
          <a:xfrm>
            <a:off x="0" y="0"/>
            <a:ext cx="7772400" cy="10058400"/>
          </a:xfrm>
          <a:prstGeom prst="roundRect">
            <a:avLst>
              <a:gd name="adj" fmla="val 19"/>
            </a:avLst>
          </a:prstGeom>
          <a:solidFill>
            <a:srgbClr val="FFFFFF"/>
          </a:solidFill>
          <a:ln w="9525" cap="flat">
            <a:noFill/>
            <a:round/>
            <a:headEnd/>
            <a:tailEnd/>
          </a:ln>
          <a:effectLst/>
        </p:spPr>
        <p:txBody>
          <a:bodyPr wrap="none" anchor="ctr"/>
          <a:lstStyle/>
          <a:p>
            <a:pPr>
              <a:defRPr/>
            </a:pPr>
            <a:endParaRPr lang="el-GR"/>
          </a:p>
        </p:txBody>
      </p:sp>
      <p:sp>
        <p:nvSpPr>
          <p:cNvPr id="14339" name="AutoShape 3"/>
          <p:cNvSpPr>
            <a:spLocks noChangeArrowheads="1"/>
          </p:cNvSpPr>
          <p:nvPr/>
        </p:nvSpPr>
        <p:spPr bwMode="auto">
          <a:xfrm>
            <a:off x="0" y="0"/>
            <a:ext cx="7772400" cy="10058400"/>
          </a:xfrm>
          <a:prstGeom prst="roundRect">
            <a:avLst>
              <a:gd name="adj" fmla="val 19"/>
            </a:avLst>
          </a:prstGeom>
          <a:solidFill>
            <a:srgbClr val="FFFFFF"/>
          </a:solidFill>
          <a:ln w="9525" cap="flat">
            <a:noFill/>
            <a:round/>
            <a:headEnd/>
            <a:tailEnd/>
          </a:ln>
          <a:effectLst/>
        </p:spPr>
        <p:txBody>
          <a:bodyPr wrap="none" anchor="ctr"/>
          <a:lstStyle/>
          <a:p>
            <a:pPr>
              <a:defRPr/>
            </a:pPr>
            <a:endParaRPr lang="el-GR"/>
          </a:p>
        </p:txBody>
      </p:sp>
      <p:sp>
        <p:nvSpPr>
          <p:cNvPr id="14340" name="AutoShape 4"/>
          <p:cNvSpPr>
            <a:spLocks noChangeArrowheads="1"/>
          </p:cNvSpPr>
          <p:nvPr/>
        </p:nvSpPr>
        <p:spPr bwMode="auto">
          <a:xfrm>
            <a:off x="0" y="0"/>
            <a:ext cx="7772400" cy="10058400"/>
          </a:xfrm>
          <a:prstGeom prst="roundRect">
            <a:avLst>
              <a:gd name="adj" fmla="val 19"/>
            </a:avLst>
          </a:prstGeom>
          <a:solidFill>
            <a:srgbClr val="FFFFFF"/>
          </a:solidFill>
          <a:ln w="9525" cap="flat">
            <a:noFill/>
            <a:round/>
            <a:headEnd/>
            <a:tailEnd/>
          </a:ln>
          <a:effectLst/>
        </p:spPr>
        <p:txBody>
          <a:bodyPr wrap="none" anchor="ctr"/>
          <a:lstStyle/>
          <a:p>
            <a:pPr>
              <a:defRPr/>
            </a:pPr>
            <a:endParaRPr lang="el-GR"/>
          </a:p>
        </p:txBody>
      </p:sp>
      <p:sp>
        <p:nvSpPr>
          <p:cNvPr id="30726" name="Rectangle 5"/>
          <p:cNvSpPr>
            <a:spLocks noGrp="1" noChangeArrowheads="1"/>
          </p:cNvSpPr>
          <p:nvPr>
            <p:ph type="sldImg"/>
          </p:nvPr>
        </p:nvSpPr>
        <p:spPr bwMode="auto">
          <a:xfrm>
            <a:off x="1727200" y="846138"/>
            <a:ext cx="4310063" cy="3230562"/>
          </a:xfrm>
          <a:prstGeom prst="rect">
            <a:avLst/>
          </a:prstGeom>
          <a:noFill/>
          <a:ln w="9525">
            <a:noFill/>
            <a:round/>
            <a:headEnd/>
            <a:tailEnd/>
          </a:ln>
        </p:spPr>
      </p:sp>
      <p:sp>
        <p:nvSpPr>
          <p:cNvPr id="14342" name="Rectangle 6"/>
          <p:cNvSpPr>
            <a:spLocks noGrp="1" noChangeArrowheads="1"/>
          </p:cNvSpPr>
          <p:nvPr>
            <p:ph type="body"/>
          </p:nvPr>
        </p:nvSpPr>
        <p:spPr bwMode="auto">
          <a:xfrm>
            <a:off x="739775" y="4402138"/>
            <a:ext cx="6284913" cy="473392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endParaRPr lang="el-GR" noProof="0" smtClean="0"/>
          </a:p>
        </p:txBody>
      </p:sp>
      <p:sp>
        <p:nvSpPr>
          <p:cNvPr id="14343" name="Text Box 7"/>
          <p:cNvSpPr txBox="1">
            <a:spLocks noChangeArrowheads="1"/>
          </p:cNvSpPr>
          <p:nvPr/>
        </p:nvSpPr>
        <p:spPr bwMode="auto">
          <a:xfrm>
            <a:off x="0" y="0"/>
            <a:ext cx="3368675" cy="498475"/>
          </a:xfrm>
          <a:prstGeom prst="rect">
            <a:avLst/>
          </a:prstGeom>
          <a:noFill/>
          <a:ln w="9525" cap="flat">
            <a:noFill/>
            <a:round/>
            <a:headEnd/>
            <a:tailEnd/>
          </a:ln>
          <a:effectLst/>
        </p:spPr>
        <p:txBody>
          <a:bodyPr wrap="none" anchor="ctr"/>
          <a:lstStyle/>
          <a:p>
            <a:pPr>
              <a:defRPr/>
            </a:pPr>
            <a:endParaRPr lang="el-GR"/>
          </a:p>
        </p:txBody>
      </p:sp>
      <p:sp>
        <p:nvSpPr>
          <p:cNvPr id="14344" name="Text Box 8"/>
          <p:cNvSpPr txBox="1">
            <a:spLocks noChangeArrowheads="1"/>
          </p:cNvSpPr>
          <p:nvPr/>
        </p:nvSpPr>
        <p:spPr bwMode="auto">
          <a:xfrm>
            <a:off x="4398963" y="0"/>
            <a:ext cx="3368675" cy="498475"/>
          </a:xfrm>
          <a:prstGeom prst="rect">
            <a:avLst/>
          </a:prstGeom>
          <a:noFill/>
          <a:ln w="9525" cap="flat">
            <a:noFill/>
            <a:round/>
            <a:headEnd/>
            <a:tailEnd/>
          </a:ln>
          <a:effectLst/>
        </p:spPr>
        <p:txBody>
          <a:bodyPr wrap="none" anchor="ctr"/>
          <a:lstStyle/>
          <a:p>
            <a:pPr>
              <a:defRPr/>
            </a:pPr>
            <a:endParaRPr lang="el-GR"/>
          </a:p>
        </p:txBody>
      </p:sp>
      <p:sp>
        <p:nvSpPr>
          <p:cNvPr id="14345" name="Text Box 9"/>
          <p:cNvSpPr txBox="1">
            <a:spLocks noChangeArrowheads="1"/>
          </p:cNvSpPr>
          <p:nvPr/>
        </p:nvSpPr>
        <p:spPr bwMode="auto">
          <a:xfrm>
            <a:off x="0" y="9555163"/>
            <a:ext cx="3368675" cy="498475"/>
          </a:xfrm>
          <a:prstGeom prst="rect">
            <a:avLst/>
          </a:prstGeom>
          <a:noFill/>
          <a:ln w="9525" cap="flat">
            <a:noFill/>
            <a:round/>
            <a:headEnd/>
            <a:tailEnd/>
          </a:ln>
          <a:effectLst/>
        </p:spPr>
        <p:txBody>
          <a:bodyPr wrap="none" anchor="ctr"/>
          <a:lstStyle/>
          <a:p>
            <a:pPr>
              <a:defRPr/>
            </a:pPr>
            <a:endParaRPr lang="el-GR"/>
          </a:p>
        </p:txBody>
      </p:sp>
      <p:sp>
        <p:nvSpPr>
          <p:cNvPr id="14346" name="Rectangle 10"/>
          <p:cNvSpPr>
            <a:spLocks noGrp="1" noChangeArrowheads="1"/>
          </p:cNvSpPr>
          <p:nvPr>
            <p:ph type="sldNum"/>
          </p:nvPr>
        </p:nvSpPr>
        <p:spPr bwMode="auto">
          <a:xfrm>
            <a:off x="4398963" y="9555163"/>
            <a:ext cx="3365500" cy="495300"/>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gn="r">
              <a:lnSpc>
                <a:spcPct val="95000"/>
              </a:lnSpc>
              <a:buClrTx/>
              <a:buFontTx/>
              <a:buNone/>
              <a:tabLst>
                <a:tab pos="449263" algn="l"/>
                <a:tab pos="898525" algn="l"/>
                <a:tab pos="1347788" algn="l"/>
                <a:tab pos="1797050" algn="l"/>
                <a:tab pos="2246313" algn="l"/>
                <a:tab pos="2695575" algn="l"/>
                <a:tab pos="3144838" algn="l"/>
              </a:tabLst>
              <a:defRPr sz="1400" smtClean="0">
                <a:solidFill>
                  <a:srgbClr val="000000"/>
                </a:solidFill>
                <a:latin typeface="Times New Roman" pitchFamily="16" charset="0"/>
                <a:cs typeface="Segoe UI" charset="0"/>
              </a:defRPr>
            </a:lvl1pPr>
          </a:lstStyle>
          <a:p>
            <a:pPr>
              <a:defRPr/>
            </a:pPr>
            <a:fld id="{882DAD11-FB4F-4D53-B813-6E07F23E9439}"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0"/>
          <p:cNvSpPr>
            <a:spLocks noGrp="1" noChangeArrowheads="1"/>
          </p:cNvSpPr>
          <p:nvPr>
            <p:ph type="sldNum" sz="quarter"/>
          </p:nvPr>
        </p:nvSpPr>
        <p:spPr>
          <a:noFill/>
          <a:ln/>
        </p:spPr>
        <p:txBody>
          <a:bodyPr/>
          <a:lstStyle/>
          <a:p>
            <a:fld id="{6564F8CB-92E6-4B55-8168-FC749C49C50F}" type="slidenum">
              <a:rPr lang="el-GR"/>
              <a:pPr/>
              <a:t>1</a:t>
            </a:fld>
            <a:endParaRPr lang="el-GR"/>
          </a:p>
        </p:txBody>
      </p:sp>
      <p:sp>
        <p:nvSpPr>
          <p:cNvPr id="31747" name="Rectangle 1"/>
          <p:cNvSpPr txBox="1">
            <a:spLocks noChangeArrowheads="1" noTextEdit="1"/>
          </p:cNvSpPr>
          <p:nvPr>
            <p:ph type="sldImg"/>
          </p:nvPr>
        </p:nvSpPr>
        <p:spPr>
          <a:xfrm>
            <a:off x="1727200" y="846138"/>
            <a:ext cx="4313238" cy="3233737"/>
          </a:xfrm>
          <a:solidFill>
            <a:srgbClr val="FFFFFF"/>
          </a:solidFill>
          <a:ln>
            <a:solidFill>
              <a:srgbClr val="000000"/>
            </a:solidFill>
            <a:miter lim="800000"/>
          </a:ln>
        </p:spPr>
      </p:sp>
      <p:sp>
        <p:nvSpPr>
          <p:cNvPr id="31748" name="Text Box 2"/>
          <p:cNvSpPr txBox="1">
            <a:spLocks noChangeArrowheads="1"/>
          </p:cNvSpPr>
          <p:nvPr/>
        </p:nvSpPr>
        <p:spPr bwMode="auto">
          <a:xfrm>
            <a:off x="739775" y="4402138"/>
            <a:ext cx="6288088" cy="4737100"/>
          </a:xfrm>
          <a:prstGeom prst="rect">
            <a:avLst/>
          </a:prstGeom>
          <a:noFill/>
          <a:ln w="9525">
            <a:noFill/>
            <a:round/>
            <a:headEnd/>
            <a:tailEnd/>
          </a:ln>
        </p:spPr>
        <p:txBody>
          <a:bodyPr wrap="none" anchor="ctr"/>
          <a:lstStyle/>
          <a:p>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0"/>
          <p:cNvSpPr>
            <a:spLocks noGrp="1" noChangeArrowheads="1"/>
          </p:cNvSpPr>
          <p:nvPr>
            <p:ph type="sldNum" sz="quarter"/>
          </p:nvPr>
        </p:nvSpPr>
        <p:spPr>
          <a:noFill/>
          <a:ln/>
        </p:spPr>
        <p:txBody>
          <a:bodyPr/>
          <a:lstStyle/>
          <a:p>
            <a:fld id="{0E1BDFE7-3F7A-43F3-BA32-A9064D53DB18}" type="slidenum">
              <a:rPr lang="el-GR"/>
              <a:pPr/>
              <a:t>10</a:t>
            </a:fld>
            <a:endParaRPr lang="el-GR"/>
          </a:p>
        </p:txBody>
      </p:sp>
      <p:sp>
        <p:nvSpPr>
          <p:cNvPr id="40963" name="Rectangle 1"/>
          <p:cNvSpPr txBox="1">
            <a:spLocks noChangeArrowheads="1" noTextEdit="1"/>
          </p:cNvSpPr>
          <p:nvPr>
            <p:ph type="sldImg"/>
          </p:nvPr>
        </p:nvSpPr>
        <p:spPr>
          <a:xfrm>
            <a:off x="1727200" y="846138"/>
            <a:ext cx="4313238" cy="3233737"/>
          </a:xfrm>
          <a:solidFill>
            <a:srgbClr val="FFFFFF"/>
          </a:solidFill>
          <a:ln>
            <a:solidFill>
              <a:srgbClr val="000000"/>
            </a:solidFill>
            <a:miter lim="800000"/>
          </a:ln>
        </p:spPr>
      </p:sp>
      <p:sp>
        <p:nvSpPr>
          <p:cNvPr id="40964" name="Text Box 2"/>
          <p:cNvSpPr txBox="1">
            <a:spLocks noChangeArrowheads="1"/>
          </p:cNvSpPr>
          <p:nvPr/>
        </p:nvSpPr>
        <p:spPr bwMode="auto">
          <a:xfrm>
            <a:off x="739775" y="4402138"/>
            <a:ext cx="6288088" cy="4737100"/>
          </a:xfrm>
          <a:prstGeom prst="rect">
            <a:avLst/>
          </a:prstGeom>
          <a:noFill/>
          <a:ln w="9525">
            <a:noFill/>
            <a:round/>
            <a:headEnd/>
            <a:tailEnd/>
          </a:ln>
        </p:spPr>
        <p:txBody>
          <a:bodyPr wrap="none" anchor="ctr"/>
          <a:lstStyle/>
          <a:p>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0"/>
          <p:cNvSpPr>
            <a:spLocks noGrp="1" noChangeArrowheads="1"/>
          </p:cNvSpPr>
          <p:nvPr>
            <p:ph type="sldNum" sz="quarter"/>
          </p:nvPr>
        </p:nvSpPr>
        <p:spPr>
          <a:noFill/>
          <a:ln/>
        </p:spPr>
        <p:txBody>
          <a:bodyPr/>
          <a:lstStyle/>
          <a:p>
            <a:fld id="{F6B36C85-78EE-478D-8987-A46B5D6B349F}" type="slidenum">
              <a:rPr lang="el-GR"/>
              <a:pPr/>
              <a:t>12</a:t>
            </a:fld>
            <a:endParaRPr lang="el-GR"/>
          </a:p>
        </p:txBody>
      </p:sp>
      <p:sp>
        <p:nvSpPr>
          <p:cNvPr id="41987" name="Text Box 1"/>
          <p:cNvSpPr txBox="1">
            <a:spLocks noChangeArrowheads="1"/>
          </p:cNvSpPr>
          <p:nvPr/>
        </p:nvSpPr>
        <p:spPr bwMode="auto">
          <a:xfrm>
            <a:off x="4398963" y="9555163"/>
            <a:ext cx="3368675" cy="498475"/>
          </a:xfrm>
          <a:prstGeom prst="rect">
            <a:avLst/>
          </a:prstGeom>
          <a:noFill/>
          <a:ln w="9525">
            <a:noFill/>
            <a:round/>
            <a:headEnd/>
            <a:tailEnd/>
          </a:ln>
        </p:spPr>
        <p:txBody>
          <a:bodyPr lIns="0" tIns="0" rIns="0" bIns="0" anchor="b"/>
          <a:lstStyle/>
          <a:p>
            <a: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A4EEF11-6005-46B2-BEC4-4CF6B58FE637}" type="slidenum">
              <a:rPr lang="el-GR" sz="1400">
                <a:solidFill>
                  <a:srgbClr val="000000"/>
                </a:solidFill>
                <a:latin typeface="Times New Roman" pitchFamily="16" charset="0"/>
                <a:cs typeface="Segoe UI" charset="0"/>
              </a:rPr>
              <a: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12</a:t>
            </a:fld>
            <a:endParaRPr lang="el-GR" sz="1400">
              <a:solidFill>
                <a:srgbClr val="000000"/>
              </a:solidFill>
              <a:latin typeface="Times New Roman" pitchFamily="16" charset="0"/>
              <a:cs typeface="Segoe UI" charset="0"/>
            </a:endParaRPr>
          </a:p>
        </p:txBody>
      </p:sp>
      <p:sp>
        <p:nvSpPr>
          <p:cNvPr id="41988" name="Rectangle 2"/>
          <p:cNvSpPr txBox="1">
            <a:spLocks noChangeArrowheads="1" noTextEdit="1"/>
          </p:cNvSpPr>
          <p:nvPr>
            <p:ph type="sldImg"/>
          </p:nvPr>
        </p:nvSpPr>
        <p:spPr>
          <a:xfrm>
            <a:off x="1727200" y="846138"/>
            <a:ext cx="4318000" cy="3238500"/>
          </a:xfrm>
          <a:solidFill>
            <a:srgbClr val="FFFFFF"/>
          </a:solidFill>
          <a:ln>
            <a:solidFill>
              <a:srgbClr val="000000"/>
            </a:solidFill>
            <a:miter lim="800000"/>
          </a:ln>
        </p:spPr>
      </p:sp>
      <p:sp>
        <p:nvSpPr>
          <p:cNvPr id="41989" name="Text Box 3"/>
          <p:cNvSpPr txBox="1">
            <a:spLocks noChangeArrowheads="1"/>
          </p:cNvSpPr>
          <p:nvPr/>
        </p:nvSpPr>
        <p:spPr bwMode="auto">
          <a:xfrm>
            <a:off x="739775" y="4402138"/>
            <a:ext cx="6292850" cy="4741862"/>
          </a:xfrm>
          <a:prstGeom prst="rect">
            <a:avLst/>
          </a:prstGeom>
          <a:noFill/>
          <a:ln w="9525">
            <a:noFill/>
            <a:round/>
            <a:headEnd/>
            <a:tailEnd/>
          </a:ln>
        </p:spPr>
        <p:txBody>
          <a:bodyPr wrap="none" anchor="ctr"/>
          <a:lstStyle/>
          <a:p>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0"/>
          <p:cNvSpPr>
            <a:spLocks noGrp="1" noChangeArrowheads="1"/>
          </p:cNvSpPr>
          <p:nvPr>
            <p:ph type="sldNum" sz="quarter"/>
          </p:nvPr>
        </p:nvSpPr>
        <p:spPr>
          <a:noFill/>
          <a:ln/>
        </p:spPr>
        <p:txBody>
          <a:bodyPr/>
          <a:lstStyle/>
          <a:p>
            <a:fld id="{378974A9-94E2-4039-9838-228F2DCFC306}" type="slidenum">
              <a:rPr lang="el-GR"/>
              <a:pPr/>
              <a:t>13</a:t>
            </a:fld>
            <a:endParaRPr lang="el-GR"/>
          </a:p>
        </p:txBody>
      </p:sp>
      <p:sp>
        <p:nvSpPr>
          <p:cNvPr id="43011" name="Text Box 1"/>
          <p:cNvSpPr txBox="1">
            <a:spLocks noChangeArrowheads="1"/>
          </p:cNvSpPr>
          <p:nvPr/>
        </p:nvSpPr>
        <p:spPr bwMode="auto">
          <a:xfrm>
            <a:off x="4398963" y="9555163"/>
            <a:ext cx="3368675" cy="498475"/>
          </a:xfrm>
          <a:prstGeom prst="rect">
            <a:avLst/>
          </a:prstGeom>
          <a:noFill/>
          <a:ln w="9525">
            <a:noFill/>
            <a:round/>
            <a:headEnd/>
            <a:tailEnd/>
          </a:ln>
        </p:spPr>
        <p:txBody>
          <a:bodyPr lIns="0" tIns="0" rIns="0" bIns="0" anchor="b"/>
          <a:lstStyle/>
          <a:p>
            <a: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666E8AB8-0983-4724-912C-FB7E3E73A343}" type="slidenum">
              <a:rPr lang="el-GR" sz="1400">
                <a:solidFill>
                  <a:srgbClr val="000000"/>
                </a:solidFill>
                <a:latin typeface="Times New Roman" pitchFamily="16" charset="0"/>
                <a:cs typeface="Segoe UI" charset="0"/>
              </a:rPr>
              <a: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13</a:t>
            </a:fld>
            <a:endParaRPr lang="el-GR" sz="1400">
              <a:solidFill>
                <a:srgbClr val="000000"/>
              </a:solidFill>
              <a:latin typeface="Times New Roman" pitchFamily="16" charset="0"/>
              <a:cs typeface="Segoe UI" charset="0"/>
            </a:endParaRPr>
          </a:p>
        </p:txBody>
      </p:sp>
      <p:sp>
        <p:nvSpPr>
          <p:cNvPr id="43012" name="Rectangle 2"/>
          <p:cNvSpPr txBox="1">
            <a:spLocks noChangeArrowheads="1" noTextEdit="1"/>
          </p:cNvSpPr>
          <p:nvPr>
            <p:ph type="sldImg"/>
          </p:nvPr>
        </p:nvSpPr>
        <p:spPr>
          <a:xfrm>
            <a:off x="1727200" y="846138"/>
            <a:ext cx="4316413" cy="3236912"/>
          </a:xfrm>
          <a:solidFill>
            <a:srgbClr val="FFFFFF"/>
          </a:solidFill>
          <a:ln>
            <a:solidFill>
              <a:srgbClr val="000000"/>
            </a:solidFill>
            <a:miter lim="800000"/>
          </a:ln>
        </p:spPr>
      </p:sp>
      <p:sp>
        <p:nvSpPr>
          <p:cNvPr id="43013" name="Text Box 3"/>
          <p:cNvSpPr txBox="1">
            <a:spLocks noChangeArrowheads="1"/>
          </p:cNvSpPr>
          <p:nvPr/>
        </p:nvSpPr>
        <p:spPr bwMode="auto">
          <a:xfrm>
            <a:off x="739775" y="4402138"/>
            <a:ext cx="6291263" cy="4740275"/>
          </a:xfrm>
          <a:prstGeom prst="rect">
            <a:avLst/>
          </a:prstGeom>
          <a:noFill/>
          <a:ln w="9525">
            <a:noFill/>
            <a:round/>
            <a:headEnd/>
            <a:tailEnd/>
          </a:ln>
        </p:spPr>
        <p:txBody>
          <a:bodyPr wrap="none" anchor="ctr"/>
          <a:lstStyle/>
          <a:p>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0"/>
          <p:cNvSpPr>
            <a:spLocks noGrp="1" noChangeArrowheads="1"/>
          </p:cNvSpPr>
          <p:nvPr>
            <p:ph type="sldNum" sz="quarter"/>
          </p:nvPr>
        </p:nvSpPr>
        <p:spPr>
          <a:noFill/>
          <a:ln/>
        </p:spPr>
        <p:txBody>
          <a:bodyPr/>
          <a:lstStyle/>
          <a:p>
            <a:fld id="{8AA22A44-BCDC-4927-9E4A-DAEB693D06CC}" type="slidenum">
              <a:rPr lang="el-GR"/>
              <a:pPr/>
              <a:t>14</a:t>
            </a:fld>
            <a:endParaRPr lang="el-GR"/>
          </a:p>
        </p:txBody>
      </p:sp>
      <p:sp>
        <p:nvSpPr>
          <p:cNvPr id="44035" name="Text Box 1"/>
          <p:cNvSpPr txBox="1">
            <a:spLocks noChangeArrowheads="1"/>
          </p:cNvSpPr>
          <p:nvPr/>
        </p:nvSpPr>
        <p:spPr bwMode="auto">
          <a:xfrm>
            <a:off x="4398963" y="9555163"/>
            <a:ext cx="3368675" cy="498475"/>
          </a:xfrm>
          <a:prstGeom prst="rect">
            <a:avLst/>
          </a:prstGeom>
          <a:noFill/>
          <a:ln w="9525">
            <a:noFill/>
            <a:round/>
            <a:headEnd/>
            <a:tailEnd/>
          </a:ln>
        </p:spPr>
        <p:txBody>
          <a:bodyPr lIns="0" tIns="0" rIns="0" bIns="0" anchor="b"/>
          <a:lstStyle/>
          <a:p>
            <a: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EA05E0A6-934A-4B06-8CA7-3C0A70AA242C}" type="slidenum">
              <a:rPr lang="el-GR" sz="1400">
                <a:solidFill>
                  <a:srgbClr val="000000"/>
                </a:solidFill>
                <a:latin typeface="Times New Roman" pitchFamily="16" charset="0"/>
                <a:cs typeface="Segoe UI" charset="0"/>
              </a:rPr>
              <a: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14</a:t>
            </a:fld>
            <a:endParaRPr lang="el-GR" sz="1400">
              <a:solidFill>
                <a:srgbClr val="000000"/>
              </a:solidFill>
              <a:latin typeface="Times New Roman" pitchFamily="16" charset="0"/>
              <a:cs typeface="Segoe UI" charset="0"/>
            </a:endParaRPr>
          </a:p>
        </p:txBody>
      </p:sp>
      <p:sp>
        <p:nvSpPr>
          <p:cNvPr id="44036" name="Rectangle 2"/>
          <p:cNvSpPr txBox="1">
            <a:spLocks noChangeArrowheads="1" noTextEdit="1"/>
          </p:cNvSpPr>
          <p:nvPr>
            <p:ph type="sldImg"/>
          </p:nvPr>
        </p:nvSpPr>
        <p:spPr>
          <a:xfrm>
            <a:off x="1727200" y="846138"/>
            <a:ext cx="4316413" cy="3236912"/>
          </a:xfrm>
          <a:solidFill>
            <a:srgbClr val="FFFFFF"/>
          </a:solidFill>
          <a:ln>
            <a:solidFill>
              <a:srgbClr val="000000"/>
            </a:solidFill>
            <a:miter lim="800000"/>
          </a:ln>
        </p:spPr>
      </p:sp>
      <p:sp>
        <p:nvSpPr>
          <p:cNvPr id="44037" name="Text Box 3"/>
          <p:cNvSpPr txBox="1">
            <a:spLocks noChangeArrowheads="1"/>
          </p:cNvSpPr>
          <p:nvPr/>
        </p:nvSpPr>
        <p:spPr bwMode="auto">
          <a:xfrm>
            <a:off x="739775" y="4402138"/>
            <a:ext cx="6291263" cy="4740275"/>
          </a:xfrm>
          <a:prstGeom prst="rect">
            <a:avLst/>
          </a:prstGeom>
          <a:noFill/>
          <a:ln w="9525">
            <a:noFill/>
            <a:round/>
            <a:headEnd/>
            <a:tailEnd/>
          </a:ln>
        </p:spPr>
        <p:txBody>
          <a:bodyPr wrap="none" anchor="ctr"/>
          <a:lstStyle/>
          <a:p>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0"/>
          <p:cNvSpPr>
            <a:spLocks noGrp="1" noChangeArrowheads="1"/>
          </p:cNvSpPr>
          <p:nvPr>
            <p:ph type="sldNum" sz="quarter"/>
          </p:nvPr>
        </p:nvSpPr>
        <p:spPr>
          <a:noFill/>
          <a:ln/>
        </p:spPr>
        <p:txBody>
          <a:bodyPr/>
          <a:lstStyle/>
          <a:p>
            <a:fld id="{80E3BC1C-997A-4EE4-A158-E3BC456506EF}" type="slidenum">
              <a:rPr lang="el-GR"/>
              <a:pPr/>
              <a:t>15</a:t>
            </a:fld>
            <a:endParaRPr lang="el-GR"/>
          </a:p>
        </p:txBody>
      </p:sp>
      <p:sp>
        <p:nvSpPr>
          <p:cNvPr id="45059" name="Rectangle 1"/>
          <p:cNvSpPr txBox="1">
            <a:spLocks noChangeArrowheads="1" noTextEdit="1"/>
          </p:cNvSpPr>
          <p:nvPr>
            <p:ph type="sldImg"/>
          </p:nvPr>
        </p:nvSpPr>
        <p:spPr>
          <a:xfrm>
            <a:off x="1728788" y="846138"/>
            <a:ext cx="4308475" cy="3232150"/>
          </a:xfrm>
          <a:solidFill>
            <a:srgbClr val="FFFFFF"/>
          </a:solidFill>
          <a:ln>
            <a:solidFill>
              <a:srgbClr val="000000"/>
            </a:solidFill>
            <a:miter lim="800000"/>
          </a:ln>
        </p:spPr>
      </p:sp>
      <p:sp>
        <p:nvSpPr>
          <p:cNvPr id="45060" name="Rectangle 2"/>
          <p:cNvSpPr txBox="1">
            <a:spLocks noChangeArrowheads="1"/>
          </p:cNvSpPr>
          <p:nvPr>
            <p:ph type="body" idx="1"/>
          </p:nvPr>
        </p:nvSpPr>
        <p:spPr>
          <a:xfrm>
            <a:off x="739775" y="4402138"/>
            <a:ext cx="6286500" cy="4735512"/>
          </a:xfrm>
          <a:noFill/>
          <a:ln/>
        </p:spPr>
        <p:txBody>
          <a:bodyPr wrap="none" anchor="ctr"/>
          <a:lstStyle/>
          <a:p>
            <a:endParaRPr lang="el-G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0"/>
          <p:cNvSpPr>
            <a:spLocks noGrp="1" noChangeArrowheads="1"/>
          </p:cNvSpPr>
          <p:nvPr>
            <p:ph type="sldNum" sz="quarter"/>
          </p:nvPr>
        </p:nvSpPr>
        <p:spPr>
          <a:noFill/>
          <a:ln/>
        </p:spPr>
        <p:txBody>
          <a:bodyPr/>
          <a:lstStyle/>
          <a:p>
            <a:fld id="{7476EBC0-C9EB-40B2-983E-8AA94513B96E}" type="slidenum">
              <a:rPr lang="el-GR"/>
              <a:pPr/>
              <a:t>16</a:t>
            </a:fld>
            <a:endParaRPr lang="el-GR"/>
          </a:p>
        </p:txBody>
      </p:sp>
      <p:sp>
        <p:nvSpPr>
          <p:cNvPr id="46083" name="Text Box 1"/>
          <p:cNvSpPr txBox="1">
            <a:spLocks noChangeArrowheads="1"/>
          </p:cNvSpPr>
          <p:nvPr/>
        </p:nvSpPr>
        <p:spPr bwMode="auto">
          <a:xfrm>
            <a:off x="4398963" y="9555163"/>
            <a:ext cx="3368675" cy="498475"/>
          </a:xfrm>
          <a:prstGeom prst="rect">
            <a:avLst/>
          </a:prstGeom>
          <a:noFill/>
          <a:ln w="9525">
            <a:noFill/>
            <a:round/>
            <a:headEnd/>
            <a:tailEnd/>
          </a:ln>
        </p:spPr>
        <p:txBody>
          <a:bodyPr lIns="0" tIns="0" rIns="0" bIns="0" anchor="b"/>
          <a:lstStyle/>
          <a:p>
            <a: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675EBD9-B4E9-4058-B065-FC42DB68AD84}" type="slidenum">
              <a:rPr lang="el-GR" sz="1400">
                <a:solidFill>
                  <a:srgbClr val="000000"/>
                </a:solidFill>
                <a:latin typeface="Times New Roman" pitchFamily="16" charset="0"/>
                <a:cs typeface="Segoe UI" charset="0"/>
              </a:rPr>
              <a: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16</a:t>
            </a:fld>
            <a:endParaRPr lang="el-GR" sz="1400">
              <a:solidFill>
                <a:srgbClr val="000000"/>
              </a:solidFill>
              <a:latin typeface="Times New Roman" pitchFamily="16" charset="0"/>
              <a:cs typeface="Segoe UI" charset="0"/>
            </a:endParaRPr>
          </a:p>
        </p:txBody>
      </p:sp>
      <p:sp>
        <p:nvSpPr>
          <p:cNvPr id="46084" name="Rectangle 2"/>
          <p:cNvSpPr txBox="1">
            <a:spLocks noChangeArrowheads="1" noTextEdit="1"/>
          </p:cNvSpPr>
          <p:nvPr>
            <p:ph type="sldImg"/>
          </p:nvPr>
        </p:nvSpPr>
        <p:spPr>
          <a:xfrm>
            <a:off x="1727200" y="846138"/>
            <a:ext cx="4314825" cy="3235325"/>
          </a:xfrm>
          <a:solidFill>
            <a:srgbClr val="FFFFFF"/>
          </a:solidFill>
          <a:ln>
            <a:solidFill>
              <a:srgbClr val="000000"/>
            </a:solidFill>
            <a:miter lim="800000"/>
          </a:ln>
        </p:spPr>
      </p:sp>
      <p:sp>
        <p:nvSpPr>
          <p:cNvPr id="46085" name="Text Box 3"/>
          <p:cNvSpPr txBox="1">
            <a:spLocks noChangeArrowheads="1"/>
          </p:cNvSpPr>
          <p:nvPr/>
        </p:nvSpPr>
        <p:spPr bwMode="auto">
          <a:xfrm>
            <a:off x="739775" y="4402138"/>
            <a:ext cx="6289675" cy="4738687"/>
          </a:xfrm>
          <a:prstGeom prst="rect">
            <a:avLst/>
          </a:prstGeom>
          <a:noFill/>
          <a:ln w="9525">
            <a:noFill/>
            <a:round/>
            <a:headEnd/>
            <a:tailEnd/>
          </a:ln>
        </p:spPr>
        <p:txBody>
          <a:bodyPr wrap="none" anchor="ctr"/>
          <a:lstStyle/>
          <a:p>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0"/>
          <p:cNvSpPr>
            <a:spLocks noGrp="1" noChangeArrowheads="1"/>
          </p:cNvSpPr>
          <p:nvPr>
            <p:ph type="sldNum" sz="quarter"/>
          </p:nvPr>
        </p:nvSpPr>
        <p:spPr>
          <a:noFill/>
          <a:ln/>
        </p:spPr>
        <p:txBody>
          <a:bodyPr/>
          <a:lstStyle/>
          <a:p>
            <a:fld id="{82FCC766-DB32-40F3-81DD-129B655E87CC}" type="slidenum">
              <a:rPr lang="el-GR"/>
              <a:pPr/>
              <a:t>2</a:t>
            </a:fld>
            <a:endParaRPr lang="el-GR"/>
          </a:p>
        </p:txBody>
      </p:sp>
      <p:sp>
        <p:nvSpPr>
          <p:cNvPr id="32771" name="Text Box 1"/>
          <p:cNvSpPr txBox="1">
            <a:spLocks noChangeArrowheads="1"/>
          </p:cNvSpPr>
          <p:nvPr/>
        </p:nvSpPr>
        <p:spPr bwMode="auto">
          <a:xfrm>
            <a:off x="4398963" y="9555163"/>
            <a:ext cx="3368675" cy="498475"/>
          </a:xfrm>
          <a:prstGeom prst="rect">
            <a:avLst/>
          </a:prstGeom>
          <a:noFill/>
          <a:ln w="9525">
            <a:noFill/>
            <a:round/>
            <a:headEnd/>
            <a:tailEnd/>
          </a:ln>
        </p:spPr>
        <p:txBody>
          <a:bodyPr lIns="0" tIns="0" rIns="0" bIns="0" anchor="b"/>
          <a:lstStyle/>
          <a:p>
            <a: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3D37C682-812D-472F-9132-D49D73118096}" type="slidenum">
              <a:rPr lang="el-GR" sz="1400">
                <a:solidFill>
                  <a:srgbClr val="000000"/>
                </a:solidFill>
                <a:latin typeface="Times New Roman" pitchFamily="16" charset="0"/>
                <a:cs typeface="Segoe UI" charset="0"/>
              </a:rPr>
              <a: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a:t>
            </a:fld>
            <a:endParaRPr lang="el-GR" sz="1400">
              <a:solidFill>
                <a:srgbClr val="000000"/>
              </a:solidFill>
              <a:latin typeface="Times New Roman" pitchFamily="16" charset="0"/>
              <a:cs typeface="Segoe UI" charset="0"/>
            </a:endParaRPr>
          </a:p>
        </p:txBody>
      </p:sp>
      <p:sp>
        <p:nvSpPr>
          <p:cNvPr id="32772" name="Rectangle 2"/>
          <p:cNvSpPr txBox="1">
            <a:spLocks noChangeArrowheads="1" noTextEdit="1"/>
          </p:cNvSpPr>
          <p:nvPr>
            <p:ph type="sldImg"/>
          </p:nvPr>
        </p:nvSpPr>
        <p:spPr>
          <a:xfrm>
            <a:off x="1727200" y="846138"/>
            <a:ext cx="4318000" cy="3238500"/>
          </a:xfrm>
          <a:solidFill>
            <a:srgbClr val="FFFFFF"/>
          </a:solidFill>
          <a:ln>
            <a:solidFill>
              <a:srgbClr val="000000"/>
            </a:solidFill>
            <a:miter lim="800000"/>
          </a:ln>
        </p:spPr>
      </p:sp>
      <p:sp>
        <p:nvSpPr>
          <p:cNvPr id="32773" name="Text Box 3"/>
          <p:cNvSpPr txBox="1">
            <a:spLocks noChangeArrowheads="1"/>
          </p:cNvSpPr>
          <p:nvPr/>
        </p:nvSpPr>
        <p:spPr bwMode="auto">
          <a:xfrm>
            <a:off x="739775" y="4402138"/>
            <a:ext cx="6292850" cy="4741862"/>
          </a:xfrm>
          <a:prstGeom prst="rect">
            <a:avLst/>
          </a:prstGeom>
          <a:noFill/>
          <a:ln w="9525">
            <a:noFill/>
            <a:round/>
            <a:headEnd/>
            <a:tailEnd/>
          </a:ln>
        </p:spPr>
        <p:txBody>
          <a:bodyPr wrap="none" anchor="ctr"/>
          <a:lstStyle/>
          <a:p>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0"/>
          <p:cNvSpPr>
            <a:spLocks noGrp="1" noChangeArrowheads="1"/>
          </p:cNvSpPr>
          <p:nvPr>
            <p:ph type="sldNum" sz="quarter"/>
          </p:nvPr>
        </p:nvSpPr>
        <p:spPr>
          <a:noFill/>
          <a:ln/>
        </p:spPr>
        <p:txBody>
          <a:bodyPr/>
          <a:lstStyle/>
          <a:p>
            <a:fld id="{343B72E8-2B9C-4DB2-95C5-D6C26BFE3DC8}" type="slidenum">
              <a:rPr lang="el-GR"/>
              <a:pPr/>
              <a:t>3</a:t>
            </a:fld>
            <a:endParaRPr lang="el-GR"/>
          </a:p>
        </p:txBody>
      </p:sp>
      <p:sp>
        <p:nvSpPr>
          <p:cNvPr id="33795" name="Rectangle 1"/>
          <p:cNvSpPr txBox="1">
            <a:spLocks noChangeArrowheads="1" noTextEdit="1"/>
          </p:cNvSpPr>
          <p:nvPr>
            <p:ph type="sldImg"/>
          </p:nvPr>
        </p:nvSpPr>
        <p:spPr>
          <a:xfrm>
            <a:off x="1727200" y="846138"/>
            <a:ext cx="4313238" cy="3233737"/>
          </a:xfrm>
          <a:solidFill>
            <a:srgbClr val="FFFFFF"/>
          </a:solidFill>
          <a:ln>
            <a:solidFill>
              <a:srgbClr val="000000"/>
            </a:solidFill>
            <a:miter lim="800000"/>
          </a:ln>
        </p:spPr>
      </p:sp>
      <p:sp>
        <p:nvSpPr>
          <p:cNvPr id="33796" name="Text Box 2"/>
          <p:cNvSpPr txBox="1">
            <a:spLocks noChangeArrowheads="1"/>
          </p:cNvSpPr>
          <p:nvPr/>
        </p:nvSpPr>
        <p:spPr bwMode="auto">
          <a:xfrm>
            <a:off x="739775" y="4402138"/>
            <a:ext cx="6288088" cy="4737100"/>
          </a:xfrm>
          <a:prstGeom prst="rect">
            <a:avLst/>
          </a:prstGeom>
          <a:noFill/>
          <a:ln w="9525">
            <a:noFill/>
            <a:round/>
            <a:headEnd/>
            <a:tailEnd/>
          </a:ln>
        </p:spPr>
        <p:txBody>
          <a:bodyPr wrap="none" anchor="ctr"/>
          <a:lstStyle/>
          <a:p>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0"/>
          <p:cNvSpPr>
            <a:spLocks noGrp="1" noChangeArrowheads="1"/>
          </p:cNvSpPr>
          <p:nvPr>
            <p:ph type="sldNum" sz="quarter"/>
          </p:nvPr>
        </p:nvSpPr>
        <p:spPr>
          <a:noFill/>
          <a:ln/>
        </p:spPr>
        <p:txBody>
          <a:bodyPr/>
          <a:lstStyle/>
          <a:p>
            <a:fld id="{3BCB21D8-6E69-4689-983C-89B5CF460F75}" type="slidenum">
              <a:rPr lang="el-GR"/>
              <a:pPr/>
              <a:t>4</a:t>
            </a:fld>
            <a:endParaRPr lang="el-GR"/>
          </a:p>
        </p:txBody>
      </p:sp>
      <p:sp>
        <p:nvSpPr>
          <p:cNvPr id="34819" name="Text Box 1"/>
          <p:cNvSpPr txBox="1">
            <a:spLocks noChangeArrowheads="1"/>
          </p:cNvSpPr>
          <p:nvPr/>
        </p:nvSpPr>
        <p:spPr bwMode="auto">
          <a:xfrm>
            <a:off x="4398963" y="9555163"/>
            <a:ext cx="3368675" cy="498475"/>
          </a:xfrm>
          <a:prstGeom prst="rect">
            <a:avLst/>
          </a:prstGeom>
          <a:noFill/>
          <a:ln w="9525">
            <a:noFill/>
            <a:round/>
            <a:headEnd/>
            <a:tailEnd/>
          </a:ln>
        </p:spPr>
        <p:txBody>
          <a:bodyPr lIns="0" tIns="0" rIns="0" bIns="0" anchor="b"/>
          <a:lstStyle/>
          <a:p>
            <a: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7351A2D3-8322-43D5-8C5D-B361B3C119DC}" type="slidenum">
              <a:rPr lang="el-GR" sz="1400">
                <a:solidFill>
                  <a:srgbClr val="000000"/>
                </a:solidFill>
                <a:latin typeface="Times New Roman" pitchFamily="16" charset="0"/>
                <a:cs typeface="Segoe UI" charset="0"/>
              </a:rPr>
              <a: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a:t>
            </a:fld>
            <a:endParaRPr lang="el-GR" sz="1400">
              <a:solidFill>
                <a:srgbClr val="000000"/>
              </a:solidFill>
              <a:latin typeface="Times New Roman" pitchFamily="16" charset="0"/>
              <a:cs typeface="Segoe UI" charset="0"/>
            </a:endParaRPr>
          </a:p>
        </p:txBody>
      </p:sp>
      <p:sp>
        <p:nvSpPr>
          <p:cNvPr id="34820" name="Rectangle 2"/>
          <p:cNvSpPr txBox="1">
            <a:spLocks noChangeArrowheads="1" noTextEdit="1"/>
          </p:cNvSpPr>
          <p:nvPr>
            <p:ph type="sldImg"/>
          </p:nvPr>
        </p:nvSpPr>
        <p:spPr>
          <a:xfrm>
            <a:off x="1727200" y="846138"/>
            <a:ext cx="4318000" cy="3238500"/>
          </a:xfrm>
          <a:solidFill>
            <a:srgbClr val="FFFFFF"/>
          </a:solidFill>
          <a:ln>
            <a:solidFill>
              <a:srgbClr val="000000"/>
            </a:solidFill>
            <a:miter lim="800000"/>
          </a:ln>
        </p:spPr>
      </p:sp>
      <p:sp>
        <p:nvSpPr>
          <p:cNvPr id="34821" name="Text Box 3"/>
          <p:cNvSpPr txBox="1">
            <a:spLocks noChangeArrowheads="1"/>
          </p:cNvSpPr>
          <p:nvPr/>
        </p:nvSpPr>
        <p:spPr bwMode="auto">
          <a:xfrm>
            <a:off x="739775" y="4402138"/>
            <a:ext cx="6292850" cy="4741862"/>
          </a:xfrm>
          <a:prstGeom prst="rect">
            <a:avLst/>
          </a:prstGeom>
          <a:noFill/>
          <a:ln w="9525">
            <a:noFill/>
            <a:round/>
            <a:headEnd/>
            <a:tailEnd/>
          </a:ln>
        </p:spPr>
        <p:txBody>
          <a:bodyPr wrap="none" anchor="ctr"/>
          <a:lstStyle/>
          <a:p>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0"/>
          <p:cNvSpPr>
            <a:spLocks noGrp="1" noChangeArrowheads="1"/>
          </p:cNvSpPr>
          <p:nvPr>
            <p:ph type="sldNum" sz="quarter"/>
          </p:nvPr>
        </p:nvSpPr>
        <p:spPr>
          <a:noFill/>
          <a:ln/>
        </p:spPr>
        <p:txBody>
          <a:bodyPr/>
          <a:lstStyle/>
          <a:p>
            <a:fld id="{2FC3C0E3-280A-45F8-B862-3A81EC177F5F}" type="slidenum">
              <a:rPr lang="el-GR"/>
              <a:pPr/>
              <a:t>5</a:t>
            </a:fld>
            <a:endParaRPr lang="el-GR"/>
          </a:p>
        </p:txBody>
      </p:sp>
      <p:sp>
        <p:nvSpPr>
          <p:cNvPr id="35843" name="Text Box 1"/>
          <p:cNvSpPr txBox="1">
            <a:spLocks noChangeArrowheads="1"/>
          </p:cNvSpPr>
          <p:nvPr/>
        </p:nvSpPr>
        <p:spPr bwMode="auto">
          <a:xfrm>
            <a:off x="4398963" y="9555163"/>
            <a:ext cx="3368675" cy="498475"/>
          </a:xfrm>
          <a:prstGeom prst="rect">
            <a:avLst/>
          </a:prstGeom>
          <a:noFill/>
          <a:ln w="9525">
            <a:noFill/>
            <a:round/>
            <a:headEnd/>
            <a:tailEnd/>
          </a:ln>
        </p:spPr>
        <p:txBody>
          <a:bodyPr lIns="0" tIns="0" rIns="0" bIns="0" anchor="b"/>
          <a:lstStyle/>
          <a:p>
            <a: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57C64CB9-C612-40A1-80E4-9FF02BA6C894}" type="slidenum">
              <a:rPr lang="el-GR" sz="1400">
                <a:solidFill>
                  <a:srgbClr val="000000"/>
                </a:solidFill>
                <a:latin typeface="Times New Roman" pitchFamily="16" charset="0"/>
                <a:cs typeface="Segoe UI" charset="0"/>
              </a:rPr>
              <a: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a:t>
            </a:fld>
            <a:endParaRPr lang="el-GR" sz="1400">
              <a:solidFill>
                <a:srgbClr val="000000"/>
              </a:solidFill>
              <a:latin typeface="Times New Roman" pitchFamily="16" charset="0"/>
              <a:cs typeface="Segoe UI" charset="0"/>
            </a:endParaRPr>
          </a:p>
        </p:txBody>
      </p:sp>
      <p:sp>
        <p:nvSpPr>
          <p:cNvPr id="35844" name="Rectangle 2"/>
          <p:cNvSpPr txBox="1">
            <a:spLocks noChangeArrowheads="1" noTextEdit="1"/>
          </p:cNvSpPr>
          <p:nvPr>
            <p:ph type="sldImg"/>
          </p:nvPr>
        </p:nvSpPr>
        <p:spPr>
          <a:xfrm>
            <a:off x="1727200" y="846138"/>
            <a:ext cx="4318000" cy="3238500"/>
          </a:xfrm>
          <a:solidFill>
            <a:srgbClr val="FFFFFF"/>
          </a:solidFill>
          <a:ln>
            <a:solidFill>
              <a:srgbClr val="000000"/>
            </a:solidFill>
            <a:miter lim="800000"/>
          </a:ln>
        </p:spPr>
      </p:sp>
      <p:sp>
        <p:nvSpPr>
          <p:cNvPr id="35845" name="Text Box 3"/>
          <p:cNvSpPr txBox="1">
            <a:spLocks noChangeArrowheads="1"/>
          </p:cNvSpPr>
          <p:nvPr/>
        </p:nvSpPr>
        <p:spPr bwMode="auto">
          <a:xfrm>
            <a:off x="739775" y="4402138"/>
            <a:ext cx="6292850" cy="4741862"/>
          </a:xfrm>
          <a:prstGeom prst="rect">
            <a:avLst/>
          </a:prstGeom>
          <a:noFill/>
          <a:ln w="9525">
            <a:noFill/>
            <a:round/>
            <a:headEnd/>
            <a:tailEnd/>
          </a:ln>
        </p:spPr>
        <p:txBody>
          <a:bodyPr wrap="none" anchor="ctr"/>
          <a:lstStyle/>
          <a:p>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0"/>
          <p:cNvSpPr>
            <a:spLocks noGrp="1" noChangeArrowheads="1"/>
          </p:cNvSpPr>
          <p:nvPr>
            <p:ph type="sldNum" sz="quarter"/>
          </p:nvPr>
        </p:nvSpPr>
        <p:spPr>
          <a:noFill/>
          <a:ln/>
        </p:spPr>
        <p:txBody>
          <a:bodyPr/>
          <a:lstStyle/>
          <a:p>
            <a:fld id="{3893A59C-D8CC-4837-9267-5EBA0C4853C5}" type="slidenum">
              <a:rPr lang="el-GR"/>
              <a:pPr/>
              <a:t>6</a:t>
            </a:fld>
            <a:endParaRPr lang="el-GR"/>
          </a:p>
        </p:txBody>
      </p:sp>
      <p:sp>
        <p:nvSpPr>
          <p:cNvPr id="36867" name="Rectangle 1"/>
          <p:cNvSpPr txBox="1">
            <a:spLocks noChangeArrowheads="1" noTextEdit="1"/>
          </p:cNvSpPr>
          <p:nvPr>
            <p:ph type="sldImg"/>
          </p:nvPr>
        </p:nvSpPr>
        <p:spPr>
          <a:xfrm>
            <a:off x="1727200" y="846138"/>
            <a:ext cx="4313238" cy="3233737"/>
          </a:xfrm>
          <a:solidFill>
            <a:srgbClr val="FFFFFF"/>
          </a:solidFill>
          <a:ln>
            <a:solidFill>
              <a:srgbClr val="000000"/>
            </a:solidFill>
            <a:miter lim="800000"/>
          </a:ln>
        </p:spPr>
      </p:sp>
      <p:sp>
        <p:nvSpPr>
          <p:cNvPr id="36868" name="Text Box 2"/>
          <p:cNvSpPr txBox="1">
            <a:spLocks noChangeArrowheads="1"/>
          </p:cNvSpPr>
          <p:nvPr/>
        </p:nvSpPr>
        <p:spPr bwMode="auto">
          <a:xfrm>
            <a:off x="739775" y="4402138"/>
            <a:ext cx="6288088" cy="4737100"/>
          </a:xfrm>
          <a:prstGeom prst="rect">
            <a:avLst/>
          </a:prstGeom>
          <a:noFill/>
          <a:ln w="9525">
            <a:noFill/>
            <a:round/>
            <a:headEnd/>
            <a:tailEnd/>
          </a:ln>
        </p:spPr>
        <p:txBody>
          <a:bodyPr wrap="none" anchor="ctr"/>
          <a:lstStyle/>
          <a:p>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0"/>
          <p:cNvSpPr>
            <a:spLocks noGrp="1" noChangeArrowheads="1"/>
          </p:cNvSpPr>
          <p:nvPr>
            <p:ph type="sldNum" sz="quarter"/>
          </p:nvPr>
        </p:nvSpPr>
        <p:spPr>
          <a:noFill/>
          <a:ln/>
        </p:spPr>
        <p:txBody>
          <a:bodyPr/>
          <a:lstStyle/>
          <a:p>
            <a:fld id="{A80F124D-1096-489A-BF4F-E79031F1CECF}" type="slidenum">
              <a:rPr lang="el-GR"/>
              <a:pPr/>
              <a:t>7</a:t>
            </a:fld>
            <a:endParaRPr lang="el-GR"/>
          </a:p>
        </p:txBody>
      </p:sp>
      <p:sp>
        <p:nvSpPr>
          <p:cNvPr id="37891" name="Text Box 1"/>
          <p:cNvSpPr txBox="1">
            <a:spLocks noChangeArrowheads="1"/>
          </p:cNvSpPr>
          <p:nvPr/>
        </p:nvSpPr>
        <p:spPr bwMode="auto">
          <a:xfrm>
            <a:off x="4398963" y="9555163"/>
            <a:ext cx="3368675" cy="498475"/>
          </a:xfrm>
          <a:prstGeom prst="rect">
            <a:avLst/>
          </a:prstGeom>
          <a:noFill/>
          <a:ln w="9525">
            <a:noFill/>
            <a:round/>
            <a:headEnd/>
            <a:tailEnd/>
          </a:ln>
        </p:spPr>
        <p:txBody>
          <a:bodyPr lIns="0" tIns="0" rIns="0" bIns="0" anchor="b"/>
          <a:lstStyle/>
          <a:p>
            <a: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B76C1E96-296C-4FE5-8F4F-616A9811C035}" type="slidenum">
              <a:rPr lang="el-GR" sz="1400">
                <a:solidFill>
                  <a:srgbClr val="000000"/>
                </a:solidFill>
                <a:latin typeface="Times New Roman" pitchFamily="16" charset="0"/>
                <a:cs typeface="Segoe UI" charset="0"/>
              </a:rPr>
              <a: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a:t>
            </a:fld>
            <a:endParaRPr lang="el-GR" sz="1400">
              <a:solidFill>
                <a:srgbClr val="000000"/>
              </a:solidFill>
              <a:latin typeface="Times New Roman" pitchFamily="16" charset="0"/>
              <a:cs typeface="Segoe UI" charset="0"/>
            </a:endParaRPr>
          </a:p>
        </p:txBody>
      </p:sp>
      <p:sp>
        <p:nvSpPr>
          <p:cNvPr id="37892" name="Rectangle 2"/>
          <p:cNvSpPr txBox="1">
            <a:spLocks noChangeArrowheads="1" noTextEdit="1"/>
          </p:cNvSpPr>
          <p:nvPr>
            <p:ph type="sldImg"/>
          </p:nvPr>
        </p:nvSpPr>
        <p:spPr>
          <a:xfrm>
            <a:off x="1727200" y="846138"/>
            <a:ext cx="4318000" cy="3238500"/>
          </a:xfrm>
          <a:solidFill>
            <a:srgbClr val="FFFFFF"/>
          </a:solidFill>
          <a:ln>
            <a:solidFill>
              <a:srgbClr val="000000"/>
            </a:solidFill>
            <a:miter lim="800000"/>
          </a:ln>
        </p:spPr>
      </p:sp>
      <p:sp>
        <p:nvSpPr>
          <p:cNvPr id="37893" name="Text Box 3"/>
          <p:cNvSpPr txBox="1">
            <a:spLocks noChangeArrowheads="1"/>
          </p:cNvSpPr>
          <p:nvPr/>
        </p:nvSpPr>
        <p:spPr bwMode="auto">
          <a:xfrm>
            <a:off x="739775" y="4402138"/>
            <a:ext cx="6292850" cy="4741862"/>
          </a:xfrm>
          <a:prstGeom prst="rect">
            <a:avLst/>
          </a:prstGeom>
          <a:noFill/>
          <a:ln w="9525">
            <a:noFill/>
            <a:round/>
            <a:headEnd/>
            <a:tailEnd/>
          </a:ln>
        </p:spPr>
        <p:txBody>
          <a:bodyPr wrap="none" anchor="ctr"/>
          <a:lstStyle/>
          <a:p>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0"/>
          <p:cNvSpPr>
            <a:spLocks noGrp="1" noChangeArrowheads="1"/>
          </p:cNvSpPr>
          <p:nvPr>
            <p:ph type="sldNum" sz="quarter"/>
          </p:nvPr>
        </p:nvSpPr>
        <p:spPr>
          <a:noFill/>
          <a:ln/>
        </p:spPr>
        <p:txBody>
          <a:bodyPr/>
          <a:lstStyle/>
          <a:p>
            <a:fld id="{48DEAB77-9830-43C1-9C37-7722D1A2E05D}" type="slidenum">
              <a:rPr lang="el-GR"/>
              <a:pPr/>
              <a:t>8</a:t>
            </a:fld>
            <a:endParaRPr lang="el-GR"/>
          </a:p>
        </p:txBody>
      </p:sp>
      <p:sp>
        <p:nvSpPr>
          <p:cNvPr id="38915" name="Text Box 1"/>
          <p:cNvSpPr txBox="1">
            <a:spLocks noChangeArrowheads="1"/>
          </p:cNvSpPr>
          <p:nvPr/>
        </p:nvSpPr>
        <p:spPr bwMode="auto">
          <a:xfrm>
            <a:off x="4398963" y="9555163"/>
            <a:ext cx="3368675" cy="498475"/>
          </a:xfrm>
          <a:prstGeom prst="rect">
            <a:avLst/>
          </a:prstGeom>
          <a:noFill/>
          <a:ln w="9525">
            <a:noFill/>
            <a:round/>
            <a:headEnd/>
            <a:tailEnd/>
          </a:ln>
        </p:spPr>
        <p:txBody>
          <a:bodyPr lIns="0" tIns="0" rIns="0" bIns="0" anchor="b"/>
          <a:lstStyle/>
          <a:p>
            <a: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88E340C5-4097-49D7-BF0C-470A24FF126E}" type="slidenum">
              <a:rPr lang="el-GR" sz="1400">
                <a:solidFill>
                  <a:srgbClr val="000000"/>
                </a:solidFill>
                <a:latin typeface="Times New Roman" pitchFamily="16" charset="0"/>
                <a:cs typeface="Segoe UI" charset="0"/>
              </a:rPr>
              <a: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a:t>
            </a:fld>
            <a:endParaRPr lang="el-GR" sz="1400">
              <a:solidFill>
                <a:srgbClr val="000000"/>
              </a:solidFill>
              <a:latin typeface="Times New Roman" pitchFamily="16" charset="0"/>
              <a:cs typeface="Segoe UI" charset="0"/>
            </a:endParaRPr>
          </a:p>
        </p:txBody>
      </p:sp>
      <p:sp>
        <p:nvSpPr>
          <p:cNvPr id="38916" name="Rectangle 2"/>
          <p:cNvSpPr txBox="1">
            <a:spLocks noChangeArrowheads="1" noTextEdit="1"/>
          </p:cNvSpPr>
          <p:nvPr>
            <p:ph type="sldImg"/>
          </p:nvPr>
        </p:nvSpPr>
        <p:spPr>
          <a:xfrm>
            <a:off x="1727200" y="846138"/>
            <a:ext cx="4318000" cy="3238500"/>
          </a:xfrm>
          <a:solidFill>
            <a:srgbClr val="FFFFFF"/>
          </a:solidFill>
          <a:ln>
            <a:solidFill>
              <a:srgbClr val="000000"/>
            </a:solidFill>
            <a:miter lim="800000"/>
          </a:ln>
        </p:spPr>
      </p:sp>
      <p:sp>
        <p:nvSpPr>
          <p:cNvPr id="38917" name="Text Box 3"/>
          <p:cNvSpPr txBox="1">
            <a:spLocks noChangeArrowheads="1"/>
          </p:cNvSpPr>
          <p:nvPr/>
        </p:nvSpPr>
        <p:spPr bwMode="auto">
          <a:xfrm>
            <a:off x="739775" y="4402138"/>
            <a:ext cx="6292850" cy="4741862"/>
          </a:xfrm>
          <a:prstGeom prst="rect">
            <a:avLst/>
          </a:prstGeom>
          <a:noFill/>
          <a:ln w="9525">
            <a:noFill/>
            <a:round/>
            <a:headEnd/>
            <a:tailEnd/>
          </a:ln>
        </p:spPr>
        <p:txBody>
          <a:bodyPr wrap="none" anchor="ctr"/>
          <a:lstStyle/>
          <a:p>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0"/>
          <p:cNvSpPr>
            <a:spLocks noGrp="1" noChangeArrowheads="1"/>
          </p:cNvSpPr>
          <p:nvPr>
            <p:ph type="sldNum" sz="quarter"/>
          </p:nvPr>
        </p:nvSpPr>
        <p:spPr>
          <a:noFill/>
          <a:ln/>
        </p:spPr>
        <p:txBody>
          <a:bodyPr/>
          <a:lstStyle/>
          <a:p>
            <a:fld id="{871C41C8-B37B-4786-86A4-4E36DC903A94}" type="slidenum">
              <a:rPr lang="el-GR"/>
              <a:pPr/>
              <a:t>9</a:t>
            </a:fld>
            <a:endParaRPr lang="el-GR"/>
          </a:p>
        </p:txBody>
      </p:sp>
      <p:sp>
        <p:nvSpPr>
          <p:cNvPr id="39939" name="Text Box 1"/>
          <p:cNvSpPr txBox="1">
            <a:spLocks noChangeArrowheads="1"/>
          </p:cNvSpPr>
          <p:nvPr/>
        </p:nvSpPr>
        <p:spPr bwMode="auto">
          <a:xfrm>
            <a:off x="4398963" y="9555163"/>
            <a:ext cx="3368675" cy="498475"/>
          </a:xfrm>
          <a:prstGeom prst="rect">
            <a:avLst/>
          </a:prstGeom>
          <a:noFill/>
          <a:ln w="9525">
            <a:noFill/>
            <a:round/>
            <a:headEnd/>
            <a:tailEnd/>
          </a:ln>
        </p:spPr>
        <p:txBody>
          <a:bodyPr lIns="0" tIns="0" rIns="0" bIns="0" anchor="b"/>
          <a:lstStyle/>
          <a:p>
            <a: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C8F0DCD4-075F-42B1-9E17-83B0BE64F2A3}" type="slidenum">
              <a:rPr lang="el-GR" sz="1400">
                <a:solidFill>
                  <a:srgbClr val="000000"/>
                </a:solidFill>
                <a:latin typeface="Times New Roman" pitchFamily="16" charset="0"/>
                <a:cs typeface="Segoe UI" charset="0"/>
              </a:rPr>
              <a: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9</a:t>
            </a:fld>
            <a:endParaRPr lang="el-GR" sz="1400">
              <a:solidFill>
                <a:srgbClr val="000000"/>
              </a:solidFill>
              <a:latin typeface="Times New Roman" pitchFamily="16" charset="0"/>
              <a:cs typeface="Segoe UI" charset="0"/>
            </a:endParaRPr>
          </a:p>
        </p:txBody>
      </p:sp>
      <p:sp>
        <p:nvSpPr>
          <p:cNvPr id="39940" name="Rectangle 2"/>
          <p:cNvSpPr txBox="1">
            <a:spLocks noChangeArrowheads="1" noTextEdit="1"/>
          </p:cNvSpPr>
          <p:nvPr>
            <p:ph type="sldImg"/>
          </p:nvPr>
        </p:nvSpPr>
        <p:spPr>
          <a:xfrm>
            <a:off x="1727200" y="846138"/>
            <a:ext cx="4318000" cy="3238500"/>
          </a:xfrm>
          <a:solidFill>
            <a:srgbClr val="FFFFFF"/>
          </a:solidFill>
          <a:ln>
            <a:solidFill>
              <a:srgbClr val="000000"/>
            </a:solidFill>
            <a:miter lim="800000"/>
          </a:ln>
        </p:spPr>
      </p:sp>
      <p:sp>
        <p:nvSpPr>
          <p:cNvPr id="39941" name="Text Box 3"/>
          <p:cNvSpPr txBox="1">
            <a:spLocks noChangeArrowheads="1"/>
          </p:cNvSpPr>
          <p:nvPr/>
        </p:nvSpPr>
        <p:spPr bwMode="auto">
          <a:xfrm>
            <a:off x="739775" y="4402138"/>
            <a:ext cx="6292850" cy="4741862"/>
          </a:xfrm>
          <a:prstGeom prst="rect">
            <a:avLst/>
          </a:prstGeom>
          <a:noFill/>
          <a:ln w="9525">
            <a:noFill/>
            <a:round/>
            <a:headEnd/>
            <a:tailEnd/>
          </a:ln>
        </p:spPr>
        <p:txBody>
          <a:bodyPr wrap="none" anchor="ctr"/>
          <a:lstStyle/>
          <a:p>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55650" y="2347913"/>
            <a:ext cx="8569325" cy="1620837"/>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8"/>
          <p:cNvSpPr>
            <a:spLocks noGrp="1" noChangeArrowheads="1"/>
          </p:cNvSpPr>
          <p:nvPr>
            <p:ph type="sldNum" idx="10"/>
          </p:nvPr>
        </p:nvSpPr>
        <p:spPr>
          <a:ln/>
        </p:spPr>
        <p:txBody>
          <a:bodyPr/>
          <a:lstStyle>
            <a:lvl1pPr>
              <a:defRPr/>
            </a:lvl1pPr>
          </a:lstStyle>
          <a:p>
            <a:pPr>
              <a:defRPr/>
            </a:pPr>
            <a:fld id="{C6512A79-E0D2-422C-884F-40E53A3D4D8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8"/>
          <p:cNvSpPr>
            <a:spLocks noGrp="1" noChangeArrowheads="1"/>
          </p:cNvSpPr>
          <p:nvPr>
            <p:ph type="sldNum" idx="10"/>
          </p:nvPr>
        </p:nvSpPr>
        <p:spPr>
          <a:ln/>
        </p:spPr>
        <p:txBody>
          <a:bodyPr/>
          <a:lstStyle>
            <a:lvl1pPr>
              <a:defRPr/>
            </a:lvl1pPr>
          </a:lstStyle>
          <a:p>
            <a:pPr>
              <a:defRPr/>
            </a:pPr>
            <a:fld id="{486E3AAF-F973-4D0F-BE67-FEF989DD7FE4}"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7307263" y="295275"/>
            <a:ext cx="2266950" cy="68167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503238" y="295275"/>
            <a:ext cx="6651625" cy="68167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5"/>
          <p:cNvSpPr>
            <a:spLocks noGrp="1" noChangeArrowheads="1"/>
          </p:cNvSpPr>
          <p:nvPr>
            <p:ph type="sldNum" idx="10"/>
          </p:nvPr>
        </p:nvSpPr>
        <p:spPr>
          <a:ln/>
        </p:spPr>
        <p:txBody>
          <a:bodyPr/>
          <a:lstStyle>
            <a:lvl1pPr>
              <a:defRPr/>
            </a:lvl1pPr>
          </a:lstStyle>
          <a:p>
            <a:fld id="{28B7D407-AEDC-422A-BF21-5E54DE38A1C3}" type="slidenum">
              <a:rPr lang="el-GR"/>
              <a:pPr/>
              <a:t>‹#›</a:t>
            </a:fld>
            <a:endParaRPr lang="el-G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55650" y="2347913"/>
            <a:ext cx="8569325" cy="1620837"/>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5"/>
          <p:cNvSpPr>
            <a:spLocks noGrp="1" noChangeArrowheads="1"/>
          </p:cNvSpPr>
          <p:nvPr>
            <p:ph type="sldNum" idx="10"/>
          </p:nvPr>
        </p:nvSpPr>
        <p:spPr>
          <a:ln/>
        </p:spPr>
        <p:txBody>
          <a:bodyPr/>
          <a:lstStyle>
            <a:lvl1pPr>
              <a:defRPr/>
            </a:lvl1pPr>
          </a:lstStyle>
          <a:p>
            <a:fld id="{12093F0F-B6F9-4982-A095-C5C9655CF489}" type="slidenum">
              <a:rPr lang="el-GR"/>
              <a:pPr/>
              <a:t>‹#›</a:t>
            </a:fld>
            <a:endParaRPr lang="el-G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5"/>
          <p:cNvSpPr>
            <a:spLocks noGrp="1" noChangeArrowheads="1"/>
          </p:cNvSpPr>
          <p:nvPr>
            <p:ph type="sldNum" idx="10"/>
          </p:nvPr>
        </p:nvSpPr>
        <p:spPr>
          <a:ln/>
        </p:spPr>
        <p:txBody>
          <a:bodyPr/>
          <a:lstStyle>
            <a:lvl1pPr>
              <a:defRPr/>
            </a:lvl1pPr>
          </a:lstStyle>
          <a:p>
            <a:fld id="{783EDBF2-6B5D-40BE-855A-9A4BC9383160}" type="slidenum">
              <a:rPr lang="el-GR"/>
              <a:pPr/>
              <a:t>‹#›</a:t>
            </a:fld>
            <a:endParaRPr lang="el-G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96925" y="4857750"/>
            <a:ext cx="8567738" cy="15017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5"/>
          <p:cNvSpPr>
            <a:spLocks noGrp="1" noChangeArrowheads="1"/>
          </p:cNvSpPr>
          <p:nvPr>
            <p:ph type="sldNum" idx="10"/>
          </p:nvPr>
        </p:nvSpPr>
        <p:spPr>
          <a:ln/>
        </p:spPr>
        <p:txBody>
          <a:bodyPr/>
          <a:lstStyle>
            <a:lvl1pPr>
              <a:defRPr/>
            </a:lvl1pPr>
          </a:lstStyle>
          <a:p>
            <a:fld id="{554D77CE-6A62-4E44-9223-5E12FCCFEC1E}" type="slidenum">
              <a:rPr lang="el-GR"/>
              <a:pPr/>
              <a:t>‹#›</a:t>
            </a:fld>
            <a:endParaRPr lang="el-G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503238" y="2074863"/>
            <a:ext cx="4459287" cy="5037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5114925" y="2074863"/>
            <a:ext cx="4459288" cy="5037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5"/>
          <p:cNvSpPr>
            <a:spLocks noGrp="1" noChangeArrowheads="1"/>
          </p:cNvSpPr>
          <p:nvPr>
            <p:ph type="sldNum" idx="10"/>
          </p:nvPr>
        </p:nvSpPr>
        <p:spPr>
          <a:ln/>
        </p:spPr>
        <p:txBody>
          <a:bodyPr/>
          <a:lstStyle>
            <a:lvl1pPr>
              <a:defRPr/>
            </a:lvl1pPr>
          </a:lstStyle>
          <a:p>
            <a:fld id="{4ABCE9A2-27CB-4DD7-9EEC-2D7900D4992F}" type="slidenum">
              <a:rPr lang="el-GR"/>
              <a:pPr/>
              <a:t>‹#›</a:t>
            </a:fld>
            <a:endParaRPr lang="el-G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04825" y="303213"/>
            <a:ext cx="9072563" cy="1258887"/>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5"/>
          <p:cNvSpPr>
            <a:spLocks noGrp="1" noChangeArrowheads="1"/>
          </p:cNvSpPr>
          <p:nvPr>
            <p:ph type="sldNum" idx="10"/>
          </p:nvPr>
        </p:nvSpPr>
        <p:spPr>
          <a:ln/>
        </p:spPr>
        <p:txBody>
          <a:bodyPr/>
          <a:lstStyle>
            <a:lvl1pPr>
              <a:defRPr/>
            </a:lvl1pPr>
          </a:lstStyle>
          <a:p>
            <a:fld id="{1314662B-7C97-4BF2-929E-F949985B58EB}" type="slidenum">
              <a:rPr lang="el-GR"/>
              <a:pPr/>
              <a:t>‹#›</a:t>
            </a:fld>
            <a:endParaRPr lang="el-G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5"/>
          <p:cNvSpPr>
            <a:spLocks noGrp="1" noChangeArrowheads="1"/>
          </p:cNvSpPr>
          <p:nvPr>
            <p:ph type="sldNum" idx="10"/>
          </p:nvPr>
        </p:nvSpPr>
        <p:spPr>
          <a:ln/>
        </p:spPr>
        <p:txBody>
          <a:bodyPr/>
          <a:lstStyle>
            <a:lvl1pPr>
              <a:defRPr/>
            </a:lvl1pPr>
          </a:lstStyle>
          <a:p>
            <a:fld id="{3F7D4B7A-9624-4C8F-92F7-13B20BD305D1}" type="slidenum">
              <a:rPr lang="el-GR"/>
              <a:pPr/>
              <a:t>‹#›</a:t>
            </a:fld>
            <a:endParaRPr lang="el-G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BAC2B892-C4D0-426A-AF36-7DBEA152D4D0}" type="slidenum">
              <a:rPr lang="el-GR"/>
              <a:pPr/>
              <a:t>‹#›</a:t>
            </a:fld>
            <a:endParaRPr lang="el-G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04825" y="301625"/>
            <a:ext cx="3316288" cy="1279525"/>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5"/>
          <p:cNvSpPr>
            <a:spLocks noGrp="1" noChangeArrowheads="1"/>
          </p:cNvSpPr>
          <p:nvPr>
            <p:ph type="sldNum" idx="10"/>
          </p:nvPr>
        </p:nvSpPr>
        <p:spPr>
          <a:ln/>
        </p:spPr>
        <p:txBody>
          <a:bodyPr/>
          <a:lstStyle>
            <a:lvl1pPr>
              <a:defRPr/>
            </a:lvl1pPr>
          </a:lstStyle>
          <a:p>
            <a:fld id="{79514542-364A-4FFB-9554-79F05629E166}" type="slidenum">
              <a:rPr lang="el-GR"/>
              <a:pPr/>
              <a:t>‹#›</a:t>
            </a:fld>
            <a:endParaRPr lang="el-G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976438" y="5291138"/>
            <a:ext cx="6048375" cy="625475"/>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5"/>
          <p:cNvSpPr>
            <a:spLocks noGrp="1" noChangeArrowheads="1"/>
          </p:cNvSpPr>
          <p:nvPr>
            <p:ph type="sldNum" idx="10"/>
          </p:nvPr>
        </p:nvSpPr>
        <p:spPr>
          <a:ln/>
        </p:spPr>
        <p:txBody>
          <a:bodyPr/>
          <a:lstStyle>
            <a:lvl1pPr>
              <a:defRPr/>
            </a:lvl1pPr>
          </a:lstStyle>
          <a:p>
            <a:fld id="{4E05E42E-32F8-4812-9968-754220150DE5}" type="slidenum">
              <a:rPr lang="el-G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7307263" y="295275"/>
            <a:ext cx="2266950" cy="68167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503238" y="295275"/>
            <a:ext cx="6651625" cy="68167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8"/>
          <p:cNvSpPr>
            <a:spLocks noGrp="1" noChangeArrowheads="1"/>
          </p:cNvSpPr>
          <p:nvPr>
            <p:ph type="sldNum" idx="10"/>
          </p:nvPr>
        </p:nvSpPr>
        <p:spPr>
          <a:ln/>
        </p:spPr>
        <p:txBody>
          <a:bodyPr/>
          <a:lstStyle>
            <a:lvl1pPr>
              <a:defRPr/>
            </a:lvl1pPr>
          </a:lstStyle>
          <a:p>
            <a:pPr>
              <a:defRPr/>
            </a:pPr>
            <a:fld id="{4E899F82-6D74-4390-BCDD-212E535A2400}"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5"/>
          <p:cNvSpPr>
            <a:spLocks noGrp="1" noChangeArrowheads="1"/>
          </p:cNvSpPr>
          <p:nvPr>
            <p:ph type="sldNum" idx="10"/>
          </p:nvPr>
        </p:nvSpPr>
        <p:spPr>
          <a:ln/>
        </p:spPr>
        <p:txBody>
          <a:bodyPr/>
          <a:lstStyle>
            <a:lvl1pPr>
              <a:defRPr/>
            </a:lvl1pPr>
          </a:lstStyle>
          <a:p>
            <a:fld id="{ECA9C932-4643-4F7E-B10E-53C3DFE3891F}" type="slidenum">
              <a:rPr lang="el-GR"/>
              <a:pPr/>
              <a:t>‹#›</a:t>
            </a:fld>
            <a:endParaRPr lang="el-G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7307263" y="295275"/>
            <a:ext cx="2266950" cy="68167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503238" y="295275"/>
            <a:ext cx="6651625" cy="68167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5"/>
          <p:cNvSpPr>
            <a:spLocks noGrp="1" noChangeArrowheads="1"/>
          </p:cNvSpPr>
          <p:nvPr>
            <p:ph type="sldNum" idx="10"/>
          </p:nvPr>
        </p:nvSpPr>
        <p:spPr>
          <a:ln/>
        </p:spPr>
        <p:txBody>
          <a:bodyPr/>
          <a:lstStyle>
            <a:lvl1pPr>
              <a:defRPr/>
            </a:lvl1pPr>
          </a:lstStyle>
          <a:p>
            <a:fld id="{91826C30-1A0B-47CA-91E1-C89A3D81541B}" type="slidenum">
              <a:rPr lang="el-GR"/>
              <a:pPr/>
              <a:t>‹#›</a:t>
            </a:fld>
            <a:endParaRPr lang="el-G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55650" y="2347913"/>
            <a:ext cx="8569325" cy="1620837"/>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8"/>
          <p:cNvSpPr>
            <a:spLocks noGrp="1" noChangeArrowheads="1"/>
          </p:cNvSpPr>
          <p:nvPr>
            <p:ph type="sldNum" idx="10"/>
          </p:nvPr>
        </p:nvSpPr>
        <p:spPr>
          <a:ln/>
        </p:spPr>
        <p:txBody>
          <a:bodyPr/>
          <a:lstStyle>
            <a:lvl1pPr>
              <a:defRPr/>
            </a:lvl1pPr>
          </a:lstStyle>
          <a:p>
            <a:fld id="{8387D1B4-4856-4123-9959-6EE6F0E89640}" type="slidenum">
              <a:rPr lang="el-GR"/>
              <a:pPr/>
              <a:t>‹#›</a:t>
            </a:fld>
            <a:endParaRPr lang="el-G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8"/>
          <p:cNvSpPr>
            <a:spLocks noGrp="1" noChangeArrowheads="1"/>
          </p:cNvSpPr>
          <p:nvPr>
            <p:ph type="sldNum" idx="10"/>
          </p:nvPr>
        </p:nvSpPr>
        <p:spPr>
          <a:ln/>
        </p:spPr>
        <p:txBody>
          <a:bodyPr/>
          <a:lstStyle>
            <a:lvl1pPr>
              <a:defRPr/>
            </a:lvl1pPr>
          </a:lstStyle>
          <a:p>
            <a:fld id="{BEE380DB-DA81-42F3-879B-76C8C7F314B7}" type="slidenum">
              <a:rPr lang="el-GR"/>
              <a:pPr/>
              <a:t>‹#›</a:t>
            </a:fld>
            <a:endParaRPr lang="el-G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96925" y="4857750"/>
            <a:ext cx="8567738" cy="15017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8"/>
          <p:cNvSpPr>
            <a:spLocks noGrp="1" noChangeArrowheads="1"/>
          </p:cNvSpPr>
          <p:nvPr>
            <p:ph type="sldNum" idx="10"/>
          </p:nvPr>
        </p:nvSpPr>
        <p:spPr>
          <a:ln/>
        </p:spPr>
        <p:txBody>
          <a:bodyPr/>
          <a:lstStyle>
            <a:lvl1pPr>
              <a:defRPr/>
            </a:lvl1pPr>
          </a:lstStyle>
          <a:p>
            <a:fld id="{B555D5D2-6D85-46AE-B8BD-32E575D78157}" type="slidenum">
              <a:rPr lang="el-GR"/>
              <a:pPr/>
              <a:t>‹#›</a:t>
            </a:fld>
            <a:endParaRPr lang="el-G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503238" y="2074863"/>
            <a:ext cx="4459287" cy="5037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5114925" y="2074863"/>
            <a:ext cx="4459288" cy="5037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8"/>
          <p:cNvSpPr>
            <a:spLocks noGrp="1" noChangeArrowheads="1"/>
          </p:cNvSpPr>
          <p:nvPr>
            <p:ph type="sldNum" idx="10"/>
          </p:nvPr>
        </p:nvSpPr>
        <p:spPr>
          <a:ln/>
        </p:spPr>
        <p:txBody>
          <a:bodyPr/>
          <a:lstStyle>
            <a:lvl1pPr>
              <a:defRPr/>
            </a:lvl1pPr>
          </a:lstStyle>
          <a:p>
            <a:fld id="{3E2B256C-D8BF-440B-8297-E8D5E0E51E9C}" type="slidenum">
              <a:rPr lang="el-GR"/>
              <a:pPr/>
              <a:t>‹#›</a:t>
            </a:fld>
            <a:endParaRPr lang="el-G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04825" y="303213"/>
            <a:ext cx="9072563" cy="1258887"/>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8"/>
          <p:cNvSpPr>
            <a:spLocks noGrp="1" noChangeArrowheads="1"/>
          </p:cNvSpPr>
          <p:nvPr>
            <p:ph type="sldNum" idx="10"/>
          </p:nvPr>
        </p:nvSpPr>
        <p:spPr>
          <a:ln/>
        </p:spPr>
        <p:txBody>
          <a:bodyPr/>
          <a:lstStyle>
            <a:lvl1pPr>
              <a:defRPr/>
            </a:lvl1pPr>
          </a:lstStyle>
          <a:p>
            <a:fld id="{14AEC45B-4003-48CA-9BC6-164A3B9471A0}" type="slidenum">
              <a:rPr lang="el-GR"/>
              <a:pPr/>
              <a:t>‹#›</a:t>
            </a:fld>
            <a:endParaRPr lang="el-G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8"/>
          <p:cNvSpPr>
            <a:spLocks noGrp="1" noChangeArrowheads="1"/>
          </p:cNvSpPr>
          <p:nvPr>
            <p:ph type="sldNum" idx="10"/>
          </p:nvPr>
        </p:nvSpPr>
        <p:spPr>
          <a:ln/>
        </p:spPr>
        <p:txBody>
          <a:bodyPr/>
          <a:lstStyle>
            <a:lvl1pPr>
              <a:defRPr/>
            </a:lvl1pPr>
          </a:lstStyle>
          <a:p>
            <a:fld id="{4DC52D85-FF95-4468-93C1-59C51222ED34}" type="slidenum">
              <a:rPr lang="el-GR"/>
              <a:pPr/>
              <a:t>‹#›</a:t>
            </a:fld>
            <a:endParaRPr lang="el-G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fld id="{3678A9A7-F77F-4B66-A61B-199CA88DF2D7}" type="slidenum">
              <a:rPr lang="el-GR"/>
              <a:pPr/>
              <a:t>‹#›</a:t>
            </a:fld>
            <a:endParaRPr lang="el-G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04825" y="301625"/>
            <a:ext cx="3316288" cy="1279525"/>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8"/>
          <p:cNvSpPr>
            <a:spLocks noGrp="1" noChangeArrowheads="1"/>
          </p:cNvSpPr>
          <p:nvPr>
            <p:ph type="sldNum" idx="10"/>
          </p:nvPr>
        </p:nvSpPr>
        <p:spPr>
          <a:ln/>
        </p:spPr>
        <p:txBody>
          <a:bodyPr/>
          <a:lstStyle>
            <a:lvl1pPr>
              <a:defRPr/>
            </a:lvl1pPr>
          </a:lstStyle>
          <a:p>
            <a:fld id="{5F87A43A-E239-46E6-BD18-478FD0CFB3DE}" type="slidenum">
              <a:rPr lang="el-G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55650" y="2347913"/>
            <a:ext cx="8569325" cy="1620837"/>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9"/>
          <p:cNvSpPr>
            <a:spLocks noGrp="1" noChangeArrowheads="1"/>
          </p:cNvSpPr>
          <p:nvPr>
            <p:ph type="sldNum" idx="10"/>
          </p:nvPr>
        </p:nvSpPr>
        <p:spPr>
          <a:ln/>
        </p:spPr>
        <p:txBody>
          <a:bodyPr/>
          <a:lstStyle>
            <a:lvl1pPr>
              <a:defRPr/>
            </a:lvl1pPr>
          </a:lstStyle>
          <a:p>
            <a:fld id="{5480D727-5A1C-4DFF-B8BE-5E3E7594C662}" type="slidenum">
              <a:rPr lang="el-GR"/>
              <a:pPr/>
              <a:t>‹#›</a:t>
            </a:fld>
            <a:endParaRPr lang="el-G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976438" y="5291138"/>
            <a:ext cx="6048375" cy="625475"/>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8"/>
          <p:cNvSpPr>
            <a:spLocks noGrp="1" noChangeArrowheads="1"/>
          </p:cNvSpPr>
          <p:nvPr>
            <p:ph type="sldNum" idx="10"/>
          </p:nvPr>
        </p:nvSpPr>
        <p:spPr>
          <a:ln/>
        </p:spPr>
        <p:txBody>
          <a:bodyPr/>
          <a:lstStyle>
            <a:lvl1pPr>
              <a:defRPr/>
            </a:lvl1pPr>
          </a:lstStyle>
          <a:p>
            <a:fld id="{215511A0-BAFB-4CE8-8428-1A39CF14DD88}" type="slidenum">
              <a:rPr lang="el-GR"/>
              <a:pPr/>
              <a:t>‹#›</a:t>
            </a:fld>
            <a:endParaRPr lang="el-G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8"/>
          <p:cNvSpPr>
            <a:spLocks noGrp="1" noChangeArrowheads="1"/>
          </p:cNvSpPr>
          <p:nvPr>
            <p:ph type="sldNum" idx="10"/>
          </p:nvPr>
        </p:nvSpPr>
        <p:spPr>
          <a:ln/>
        </p:spPr>
        <p:txBody>
          <a:bodyPr/>
          <a:lstStyle>
            <a:lvl1pPr>
              <a:defRPr/>
            </a:lvl1pPr>
          </a:lstStyle>
          <a:p>
            <a:fld id="{FA93102E-8FBF-4929-994F-E90817D8206C}" type="slidenum">
              <a:rPr lang="el-GR"/>
              <a:pPr/>
              <a:t>‹#›</a:t>
            </a:fld>
            <a:endParaRPr lang="el-G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7307263" y="295275"/>
            <a:ext cx="2266950" cy="68167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503238" y="295275"/>
            <a:ext cx="6651625" cy="68167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8"/>
          <p:cNvSpPr>
            <a:spLocks noGrp="1" noChangeArrowheads="1"/>
          </p:cNvSpPr>
          <p:nvPr>
            <p:ph type="sldNum" idx="10"/>
          </p:nvPr>
        </p:nvSpPr>
        <p:spPr>
          <a:ln/>
        </p:spPr>
        <p:txBody>
          <a:bodyPr/>
          <a:lstStyle>
            <a:lvl1pPr>
              <a:defRPr/>
            </a:lvl1pPr>
          </a:lstStyle>
          <a:p>
            <a:fld id="{7891F651-68C7-487C-A1B4-882D27304F9E}" type="slidenum">
              <a:rPr lang="el-GR"/>
              <a:pPr/>
              <a:t>‹#›</a:t>
            </a:fld>
            <a:endParaRPr lang="el-G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55650" y="2347913"/>
            <a:ext cx="8569325" cy="1620837"/>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8"/>
          <p:cNvSpPr>
            <a:spLocks noGrp="1" noChangeArrowheads="1"/>
          </p:cNvSpPr>
          <p:nvPr>
            <p:ph type="sldNum" idx="10"/>
          </p:nvPr>
        </p:nvSpPr>
        <p:spPr>
          <a:ln/>
        </p:spPr>
        <p:txBody>
          <a:bodyPr/>
          <a:lstStyle>
            <a:lvl1pPr>
              <a:defRPr/>
            </a:lvl1pPr>
          </a:lstStyle>
          <a:p>
            <a:fld id="{635A604F-9830-4108-A970-52DF0800DE1A}" type="slidenum">
              <a:rPr lang="el-GR"/>
              <a:pPr/>
              <a:t>‹#›</a:t>
            </a:fld>
            <a:endParaRPr lang="el-G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8"/>
          <p:cNvSpPr>
            <a:spLocks noGrp="1" noChangeArrowheads="1"/>
          </p:cNvSpPr>
          <p:nvPr>
            <p:ph type="sldNum" idx="10"/>
          </p:nvPr>
        </p:nvSpPr>
        <p:spPr>
          <a:ln/>
        </p:spPr>
        <p:txBody>
          <a:bodyPr/>
          <a:lstStyle>
            <a:lvl1pPr>
              <a:defRPr/>
            </a:lvl1pPr>
          </a:lstStyle>
          <a:p>
            <a:fld id="{4A73F0C3-52D4-40CD-974D-FA2F6AE1E797}" type="slidenum">
              <a:rPr lang="el-GR"/>
              <a:pPr/>
              <a:t>‹#›</a:t>
            </a:fld>
            <a:endParaRPr lang="el-G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96925" y="4857750"/>
            <a:ext cx="8567738" cy="15017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8"/>
          <p:cNvSpPr>
            <a:spLocks noGrp="1" noChangeArrowheads="1"/>
          </p:cNvSpPr>
          <p:nvPr>
            <p:ph type="sldNum" idx="10"/>
          </p:nvPr>
        </p:nvSpPr>
        <p:spPr>
          <a:ln/>
        </p:spPr>
        <p:txBody>
          <a:bodyPr/>
          <a:lstStyle>
            <a:lvl1pPr>
              <a:defRPr/>
            </a:lvl1pPr>
          </a:lstStyle>
          <a:p>
            <a:fld id="{4E537FF1-278B-44F0-B1E5-8EDB4E3B7A82}" type="slidenum">
              <a:rPr lang="el-GR"/>
              <a:pPr/>
              <a:t>‹#›</a:t>
            </a:fld>
            <a:endParaRPr lang="el-G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503238" y="2074863"/>
            <a:ext cx="4459287" cy="5037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5114925" y="2074863"/>
            <a:ext cx="4459288" cy="5037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8"/>
          <p:cNvSpPr>
            <a:spLocks noGrp="1" noChangeArrowheads="1"/>
          </p:cNvSpPr>
          <p:nvPr>
            <p:ph type="sldNum" idx="10"/>
          </p:nvPr>
        </p:nvSpPr>
        <p:spPr>
          <a:ln/>
        </p:spPr>
        <p:txBody>
          <a:bodyPr/>
          <a:lstStyle>
            <a:lvl1pPr>
              <a:defRPr/>
            </a:lvl1pPr>
          </a:lstStyle>
          <a:p>
            <a:fld id="{A338F57E-FEC6-4B12-9FA1-678E2618975A}" type="slidenum">
              <a:rPr lang="el-GR"/>
              <a:pPr/>
              <a:t>‹#›</a:t>
            </a:fld>
            <a:endParaRPr lang="el-G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04825" y="303213"/>
            <a:ext cx="9072563" cy="1258887"/>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8"/>
          <p:cNvSpPr>
            <a:spLocks noGrp="1" noChangeArrowheads="1"/>
          </p:cNvSpPr>
          <p:nvPr>
            <p:ph type="sldNum" idx="10"/>
          </p:nvPr>
        </p:nvSpPr>
        <p:spPr>
          <a:ln/>
        </p:spPr>
        <p:txBody>
          <a:bodyPr/>
          <a:lstStyle>
            <a:lvl1pPr>
              <a:defRPr/>
            </a:lvl1pPr>
          </a:lstStyle>
          <a:p>
            <a:fld id="{3B9BD713-08FF-44E0-B9DE-1295645D3968}" type="slidenum">
              <a:rPr lang="el-GR"/>
              <a:pPr/>
              <a:t>‹#›</a:t>
            </a:fld>
            <a:endParaRPr lang="el-G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8"/>
          <p:cNvSpPr>
            <a:spLocks noGrp="1" noChangeArrowheads="1"/>
          </p:cNvSpPr>
          <p:nvPr>
            <p:ph type="sldNum" idx="10"/>
          </p:nvPr>
        </p:nvSpPr>
        <p:spPr>
          <a:ln/>
        </p:spPr>
        <p:txBody>
          <a:bodyPr/>
          <a:lstStyle>
            <a:lvl1pPr>
              <a:defRPr/>
            </a:lvl1pPr>
          </a:lstStyle>
          <a:p>
            <a:fld id="{A0F8D9FF-F377-4841-890C-AAC284CBE6FD}" type="slidenum">
              <a:rPr lang="el-GR"/>
              <a:pPr/>
              <a:t>‹#›</a:t>
            </a:fld>
            <a:endParaRPr lang="el-G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fld id="{B5710D67-D352-4ACA-974F-2C7B1EC2084E}" type="slidenum">
              <a:rPr lang="el-G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9"/>
          <p:cNvSpPr>
            <a:spLocks noGrp="1" noChangeArrowheads="1"/>
          </p:cNvSpPr>
          <p:nvPr>
            <p:ph type="sldNum" idx="10"/>
          </p:nvPr>
        </p:nvSpPr>
        <p:spPr>
          <a:ln/>
        </p:spPr>
        <p:txBody>
          <a:bodyPr/>
          <a:lstStyle>
            <a:lvl1pPr>
              <a:defRPr/>
            </a:lvl1pPr>
          </a:lstStyle>
          <a:p>
            <a:fld id="{E29BF56C-4A89-43B0-9D3C-BF93EA0C5DD8}" type="slidenum">
              <a:rPr lang="el-GR"/>
              <a:pPr/>
              <a:t>‹#›</a:t>
            </a:fld>
            <a:endParaRPr lang="el-G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04825" y="301625"/>
            <a:ext cx="3316288" cy="1279525"/>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8"/>
          <p:cNvSpPr>
            <a:spLocks noGrp="1" noChangeArrowheads="1"/>
          </p:cNvSpPr>
          <p:nvPr>
            <p:ph type="sldNum" idx="10"/>
          </p:nvPr>
        </p:nvSpPr>
        <p:spPr>
          <a:ln/>
        </p:spPr>
        <p:txBody>
          <a:bodyPr/>
          <a:lstStyle>
            <a:lvl1pPr>
              <a:defRPr/>
            </a:lvl1pPr>
          </a:lstStyle>
          <a:p>
            <a:fld id="{A3B24D0A-F758-4017-992C-109861632D06}" type="slidenum">
              <a:rPr lang="el-GR"/>
              <a:pPr/>
              <a:t>‹#›</a:t>
            </a:fld>
            <a:endParaRPr lang="el-G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976438" y="5291138"/>
            <a:ext cx="6048375" cy="625475"/>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8"/>
          <p:cNvSpPr>
            <a:spLocks noGrp="1" noChangeArrowheads="1"/>
          </p:cNvSpPr>
          <p:nvPr>
            <p:ph type="sldNum" idx="10"/>
          </p:nvPr>
        </p:nvSpPr>
        <p:spPr>
          <a:ln/>
        </p:spPr>
        <p:txBody>
          <a:bodyPr/>
          <a:lstStyle>
            <a:lvl1pPr>
              <a:defRPr/>
            </a:lvl1pPr>
          </a:lstStyle>
          <a:p>
            <a:fld id="{67820128-5254-4878-8D02-E8EE112F3FD1}" type="slidenum">
              <a:rPr lang="el-GR"/>
              <a:pPr/>
              <a:t>‹#›</a:t>
            </a:fld>
            <a:endParaRPr lang="el-G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8"/>
          <p:cNvSpPr>
            <a:spLocks noGrp="1" noChangeArrowheads="1"/>
          </p:cNvSpPr>
          <p:nvPr>
            <p:ph type="sldNum" idx="10"/>
          </p:nvPr>
        </p:nvSpPr>
        <p:spPr>
          <a:ln/>
        </p:spPr>
        <p:txBody>
          <a:bodyPr/>
          <a:lstStyle>
            <a:lvl1pPr>
              <a:defRPr/>
            </a:lvl1pPr>
          </a:lstStyle>
          <a:p>
            <a:fld id="{F8D0D5E2-F8AC-4677-A2CB-3C4DFF4F0E1D}" type="slidenum">
              <a:rPr lang="el-GR"/>
              <a:pPr/>
              <a:t>‹#›</a:t>
            </a:fld>
            <a:endParaRPr lang="el-G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7307263" y="295275"/>
            <a:ext cx="2266950" cy="68167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503238" y="295275"/>
            <a:ext cx="6651625" cy="68167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8"/>
          <p:cNvSpPr>
            <a:spLocks noGrp="1" noChangeArrowheads="1"/>
          </p:cNvSpPr>
          <p:nvPr>
            <p:ph type="sldNum" idx="10"/>
          </p:nvPr>
        </p:nvSpPr>
        <p:spPr>
          <a:ln/>
        </p:spPr>
        <p:txBody>
          <a:bodyPr/>
          <a:lstStyle>
            <a:lvl1pPr>
              <a:defRPr/>
            </a:lvl1pPr>
          </a:lstStyle>
          <a:p>
            <a:fld id="{B765A33D-643E-4053-AA4E-F6E6B5BF8311}" type="slidenum">
              <a:rPr lang="el-GR"/>
              <a:pPr/>
              <a:t>‹#›</a:t>
            </a:fld>
            <a:endParaRPr lang="el-G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55650" y="2347913"/>
            <a:ext cx="8569325" cy="1620837"/>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8"/>
          <p:cNvSpPr>
            <a:spLocks noGrp="1" noChangeArrowheads="1"/>
          </p:cNvSpPr>
          <p:nvPr>
            <p:ph type="sldNum" idx="10"/>
          </p:nvPr>
        </p:nvSpPr>
        <p:spPr>
          <a:ln/>
        </p:spPr>
        <p:txBody>
          <a:bodyPr/>
          <a:lstStyle>
            <a:lvl1pPr>
              <a:defRPr/>
            </a:lvl1pPr>
          </a:lstStyle>
          <a:p>
            <a:fld id="{2A7988D3-70BA-4650-A130-B9D4E0E664CA}" type="slidenum">
              <a:rPr lang="el-GR"/>
              <a:pPr/>
              <a:t>‹#›</a:t>
            </a:fld>
            <a:endParaRPr lang="el-G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8"/>
          <p:cNvSpPr>
            <a:spLocks noGrp="1" noChangeArrowheads="1"/>
          </p:cNvSpPr>
          <p:nvPr>
            <p:ph type="sldNum" idx="10"/>
          </p:nvPr>
        </p:nvSpPr>
        <p:spPr>
          <a:ln/>
        </p:spPr>
        <p:txBody>
          <a:bodyPr/>
          <a:lstStyle>
            <a:lvl1pPr>
              <a:defRPr/>
            </a:lvl1pPr>
          </a:lstStyle>
          <a:p>
            <a:fld id="{09850FD7-2972-4735-9FBA-302672F2E9D3}" type="slidenum">
              <a:rPr lang="el-GR"/>
              <a:pPr/>
              <a:t>‹#›</a:t>
            </a:fld>
            <a:endParaRPr lang="el-G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96925" y="4857750"/>
            <a:ext cx="8567738" cy="15017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8"/>
          <p:cNvSpPr>
            <a:spLocks noGrp="1" noChangeArrowheads="1"/>
          </p:cNvSpPr>
          <p:nvPr>
            <p:ph type="sldNum" idx="10"/>
          </p:nvPr>
        </p:nvSpPr>
        <p:spPr>
          <a:ln/>
        </p:spPr>
        <p:txBody>
          <a:bodyPr/>
          <a:lstStyle>
            <a:lvl1pPr>
              <a:defRPr/>
            </a:lvl1pPr>
          </a:lstStyle>
          <a:p>
            <a:fld id="{4A6F634E-A918-408B-8D77-20C3BF584A93}" type="slidenum">
              <a:rPr lang="el-GR"/>
              <a:pPr/>
              <a:t>‹#›</a:t>
            </a:fld>
            <a:endParaRPr lang="el-G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503238" y="2074863"/>
            <a:ext cx="4459287" cy="5037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5114925" y="2074863"/>
            <a:ext cx="4459288" cy="5037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8"/>
          <p:cNvSpPr>
            <a:spLocks noGrp="1" noChangeArrowheads="1"/>
          </p:cNvSpPr>
          <p:nvPr>
            <p:ph type="sldNum" idx="10"/>
          </p:nvPr>
        </p:nvSpPr>
        <p:spPr>
          <a:ln/>
        </p:spPr>
        <p:txBody>
          <a:bodyPr/>
          <a:lstStyle>
            <a:lvl1pPr>
              <a:defRPr/>
            </a:lvl1pPr>
          </a:lstStyle>
          <a:p>
            <a:fld id="{5E1D1E6B-2440-47F8-B00F-B9FD696F322F}" type="slidenum">
              <a:rPr lang="el-GR"/>
              <a:pPr/>
              <a:t>‹#›</a:t>
            </a:fld>
            <a:endParaRPr lang="el-G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04825" y="303213"/>
            <a:ext cx="9072563" cy="1258887"/>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8"/>
          <p:cNvSpPr>
            <a:spLocks noGrp="1" noChangeArrowheads="1"/>
          </p:cNvSpPr>
          <p:nvPr>
            <p:ph type="sldNum" idx="10"/>
          </p:nvPr>
        </p:nvSpPr>
        <p:spPr>
          <a:ln/>
        </p:spPr>
        <p:txBody>
          <a:bodyPr/>
          <a:lstStyle>
            <a:lvl1pPr>
              <a:defRPr/>
            </a:lvl1pPr>
          </a:lstStyle>
          <a:p>
            <a:fld id="{C6FD6C6E-3B95-4355-A377-87749CD26623}" type="slidenum">
              <a:rPr lang="el-GR"/>
              <a:pPr/>
              <a:t>‹#›</a:t>
            </a:fld>
            <a:endParaRPr lang="el-G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8"/>
          <p:cNvSpPr>
            <a:spLocks noGrp="1" noChangeArrowheads="1"/>
          </p:cNvSpPr>
          <p:nvPr>
            <p:ph type="sldNum" idx="10"/>
          </p:nvPr>
        </p:nvSpPr>
        <p:spPr>
          <a:ln/>
        </p:spPr>
        <p:txBody>
          <a:bodyPr/>
          <a:lstStyle>
            <a:lvl1pPr>
              <a:defRPr/>
            </a:lvl1pPr>
          </a:lstStyle>
          <a:p>
            <a:fld id="{FF90F2C6-6145-41F6-864B-DFE9FD2C5FCB}" type="slidenum">
              <a:rPr lang="el-GR"/>
              <a:pPr/>
              <a:t>‹#›</a:t>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96925" y="4857750"/>
            <a:ext cx="8567738" cy="15017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9"/>
          <p:cNvSpPr>
            <a:spLocks noGrp="1" noChangeArrowheads="1"/>
          </p:cNvSpPr>
          <p:nvPr>
            <p:ph type="sldNum" idx="10"/>
          </p:nvPr>
        </p:nvSpPr>
        <p:spPr>
          <a:ln/>
        </p:spPr>
        <p:txBody>
          <a:bodyPr/>
          <a:lstStyle>
            <a:lvl1pPr>
              <a:defRPr/>
            </a:lvl1pPr>
          </a:lstStyle>
          <a:p>
            <a:fld id="{F9A80A26-751F-40AD-8B0A-983A89799DEF}" type="slidenum">
              <a:rPr lang="el-GR"/>
              <a:pPr/>
              <a:t>‹#›</a:t>
            </a:fld>
            <a:endParaRPr lang="el-G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fld id="{1FBA1DA2-3030-420C-85DB-A1BC548ED6CE}" type="slidenum">
              <a:rPr lang="el-GR"/>
              <a:pPr/>
              <a:t>‹#›</a:t>
            </a:fld>
            <a:endParaRPr lang="el-G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04825" y="301625"/>
            <a:ext cx="3316288" cy="1279525"/>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8"/>
          <p:cNvSpPr>
            <a:spLocks noGrp="1" noChangeArrowheads="1"/>
          </p:cNvSpPr>
          <p:nvPr>
            <p:ph type="sldNum" idx="10"/>
          </p:nvPr>
        </p:nvSpPr>
        <p:spPr>
          <a:ln/>
        </p:spPr>
        <p:txBody>
          <a:bodyPr/>
          <a:lstStyle>
            <a:lvl1pPr>
              <a:defRPr/>
            </a:lvl1pPr>
          </a:lstStyle>
          <a:p>
            <a:fld id="{D8820ABF-9611-43C0-9BCD-02B0319B5820}" type="slidenum">
              <a:rPr lang="el-GR"/>
              <a:pPr/>
              <a:t>‹#›</a:t>
            </a:fld>
            <a:endParaRPr lang="el-G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976438" y="5291138"/>
            <a:ext cx="6048375" cy="625475"/>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8"/>
          <p:cNvSpPr>
            <a:spLocks noGrp="1" noChangeArrowheads="1"/>
          </p:cNvSpPr>
          <p:nvPr>
            <p:ph type="sldNum" idx="10"/>
          </p:nvPr>
        </p:nvSpPr>
        <p:spPr>
          <a:ln/>
        </p:spPr>
        <p:txBody>
          <a:bodyPr/>
          <a:lstStyle>
            <a:lvl1pPr>
              <a:defRPr/>
            </a:lvl1pPr>
          </a:lstStyle>
          <a:p>
            <a:fld id="{BBBA0DB4-9DFF-483C-AEFD-88C05C5690B6}" type="slidenum">
              <a:rPr lang="el-GR"/>
              <a:pPr/>
              <a:t>‹#›</a:t>
            </a:fld>
            <a:endParaRPr lang="el-G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8"/>
          <p:cNvSpPr>
            <a:spLocks noGrp="1" noChangeArrowheads="1"/>
          </p:cNvSpPr>
          <p:nvPr>
            <p:ph type="sldNum" idx="10"/>
          </p:nvPr>
        </p:nvSpPr>
        <p:spPr>
          <a:ln/>
        </p:spPr>
        <p:txBody>
          <a:bodyPr/>
          <a:lstStyle>
            <a:lvl1pPr>
              <a:defRPr/>
            </a:lvl1pPr>
          </a:lstStyle>
          <a:p>
            <a:fld id="{0658E199-98B6-48F4-8709-230CD9DAC5D0}" type="slidenum">
              <a:rPr lang="el-GR"/>
              <a:pPr/>
              <a:t>‹#›</a:t>
            </a:fld>
            <a:endParaRPr lang="el-G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7307263" y="295275"/>
            <a:ext cx="2266950" cy="68167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503238" y="295275"/>
            <a:ext cx="6651625" cy="68167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8"/>
          <p:cNvSpPr>
            <a:spLocks noGrp="1" noChangeArrowheads="1"/>
          </p:cNvSpPr>
          <p:nvPr>
            <p:ph type="sldNum" idx="10"/>
          </p:nvPr>
        </p:nvSpPr>
        <p:spPr>
          <a:ln/>
        </p:spPr>
        <p:txBody>
          <a:bodyPr/>
          <a:lstStyle>
            <a:lvl1pPr>
              <a:defRPr/>
            </a:lvl1pPr>
          </a:lstStyle>
          <a:p>
            <a:fld id="{1F892A07-0431-4043-8018-8E00F6C41434}" type="slidenum">
              <a:rPr lang="el-GR"/>
              <a:pPr/>
              <a:t>‹#›</a:t>
            </a:fld>
            <a:endParaRPr 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503238" y="2074863"/>
            <a:ext cx="4459287" cy="5037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5114925" y="2074863"/>
            <a:ext cx="4459288" cy="5037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9"/>
          <p:cNvSpPr>
            <a:spLocks noGrp="1" noChangeArrowheads="1"/>
          </p:cNvSpPr>
          <p:nvPr>
            <p:ph type="sldNum" idx="10"/>
          </p:nvPr>
        </p:nvSpPr>
        <p:spPr>
          <a:ln/>
        </p:spPr>
        <p:txBody>
          <a:bodyPr/>
          <a:lstStyle>
            <a:lvl1pPr>
              <a:defRPr/>
            </a:lvl1pPr>
          </a:lstStyle>
          <a:p>
            <a:fld id="{8EE197DC-2555-42FF-A6BF-9CE25344FD43}" type="slidenum">
              <a:rPr lang="el-GR"/>
              <a:pPr/>
              <a:t>‹#›</a:t>
            </a:fld>
            <a:endParaRPr lang="el-G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04825" y="303213"/>
            <a:ext cx="9072563" cy="1258887"/>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9"/>
          <p:cNvSpPr>
            <a:spLocks noGrp="1" noChangeArrowheads="1"/>
          </p:cNvSpPr>
          <p:nvPr>
            <p:ph type="sldNum" idx="10"/>
          </p:nvPr>
        </p:nvSpPr>
        <p:spPr>
          <a:ln/>
        </p:spPr>
        <p:txBody>
          <a:bodyPr/>
          <a:lstStyle>
            <a:lvl1pPr>
              <a:defRPr/>
            </a:lvl1pPr>
          </a:lstStyle>
          <a:p>
            <a:fld id="{5DC52EDC-C827-49C7-8D38-5FDF3FB8B261}" type="slidenum">
              <a:rPr lang="el-GR"/>
              <a:pPr/>
              <a:t>‹#›</a:t>
            </a:fld>
            <a:endParaRPr lang="el-G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9"/>
          <p:cNvSpPr>
            <a:spLocks noGrp="1" noChangeArrowheads="1"/>
          </p:cNvSpPr>
          <p:nvPr>
            <p:ph type="sldNum" idx="10"/>
          </p:nvPr>
        </p:nvSpPr>
        <p:spPr>
          <a:ln/>
        </p:spPr>
        <p:txBody>
          <a:bodyPr/>
          <a:lstStyle>
            <a:lvl1pPr>
              <a:defRPr/>
            </a:lvl1pPr>
          </a:lstStyle>
          <a:p>
            <a:fld id="{C47139A4-521A-4836-B1A7-F936967C03F1}" type="slidenum">
              <a:rPr lang="el-GR"/>
              <a:pPr/>
              <a:t>‹#›</a:t>
            </a:fld>
            <a:endParaRPr lang="el-G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9"/>
          <p:cNvSpPr>
            <a:spLocks noGrp="1" noChangeArrowheads="1"/>
          </p:cNvSpPr>
          <p:nvPr>
            <p:ph type="sldNum" idx="10"/>
          </p:nvPr>
        </p:nvSpPr>
        <p:spPr>
          <a:ln/>
        </p:spPr>
        <p:txBody>
          <a:bodyPr/>
          <a:lstStyle>
            <a:lvl1pPr>
              <a:defRPr/>
            </a:lvl1pPr>
          </a:lstStyle>
          <a:p>
            <a:fld id="{F73E9A5A-314B-4ABF-9C03-2E4A1D0C3302}" type="slidenum">
              <a:rPr lang="el-GR"/>
              <a:pPr/>
              <a:t>‹#›</a:t>
            </a:fld>
            <a:endParaRPr lang="el-G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04825" y="301625"/>
            <a:ext cx="3316288" cy="1279525"/>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9"/>
          <p:cNvSpPr>
            <a:spLocks noGrp="1" noChangeArrowheads="1"/>
          </p:cNvSpPr>
          <p:nvPr>
            <p:ph type="sldNum" idx="10"/>
          </p:nvPr>
        </p:nvSpPr>
        <p:spPr>
          <a:ln/>
        </p:spPr>
        <p:txBody>
          <a:bodyPr/>
          <a:lstStyle>
            <a:lvl1pPr>
              <a:defRPr/>
            </a:lvl1pPr>
          </a:lstStyle>
          <a:p>
            <a:fld id="{5762BB79-39BE-4070-9FD6-49CBE75FF59C}" type="slidenum">
              <a:rPr lang="el-G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8"/>
          <p:cNvSpPr>
            <a:spLocks noGrp="1" noChangeArrowheads="1"/>
          </p:cNvSpPr>
          <p:nvPr>
            <p:ph type="sldNum" idx="10"/>
          </p:nvPr>
        </p:nvSpPr>
        <p:spPr>
          <a:ln/>
        </p:spPr>
        <p:txBody>
          <a:bodyPr/>
          <a:lstStyle>
            <a:lvl1pPr>
              <a:defRPr/>
            </a:lvl1pPr>
          </a:lstStyle>
          <a:p>
            <a:pPr>
              <a:defRPr/>
            </a:pPr>
            <a:fld id="{A1B2DCD6-6B15-46A5-B88A-9D54F845333F}"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976438" y="5291138"/>
            <a:ext cx="6048375" cy="625475"/>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9"/>
          <p:cNvSpPr>
            <a:spLocks noGrp="1" noChangeArrowheads="1"/>
          </p:cNvSpPr>
          <p:nvPr>
            <p:ph type="sldNum" idx="10"/>
          </p:nvPr>
        </p:nvSpPr>
        <p:spPr>
          <a:ln/>
        </p:spPr>
        <p:txBody>
          <a:bodyPr/>
          <a:lstStyle>
            <a:lvl1pPr>
              <a:defRPr/>
            </a:lvl1pPr>
          </a:lstStyle>
          <a:p>
            <a:fld id="{0B2F1640-1942-40C8-9587-EC2A76F545FA}" type="slidenum">
              <a:rPr lang="el-GR"/>
              <a:pPr/>
              <a:t>‹#›</a:t>
            </a:fld>
            <a:endParaRPr lang="el-G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9"/>
          <p:cNvSpPr>
            <a:spLocks noGrp="1" noChangeArrowheads="1"/>
          </p:cNvSpPr>
          <p:nvPr>
            <p:ph type="sldNum" idx="10"/>
          </p:nvPr>
        </p:nvSpPr>
        <p:spPr>
          <a:ln/>
        </p:spPr>
        <p:txBody>
          <a:bodyPr/>
          <a:lstStyle>
            <a:lvl1pPr>
              <a:defRPr/>
            </a:lvl1pPr>
          </a:lstStyle>
          <a:p>
            <a:fld id="{835372DF-9091-4A68-9C30-7E2BEE482A43}" type="slidenum">
              <a:rPr lang="el-GR"/>
              <a:pPr/>
              <a:t>‹#›</a:t>
            </a:fld>
            <a:endParaRPr lang="el-G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7307263" y="295275"/>
            <a:ext cx="2266950" cy="68167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503238" y="295275"/>
            <a:ext cx="6651625" cy="68167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9"/>
          <p:cNvSpPr>
            <a:spLocks noGrp="1" noChangeArrowheads="1"/>
          </p:cNvSpPr>
          <p:nvPr>
            <p:ph type="sldNum" idx="10"/>
          </p:nvPr>
        </p:nvSpPr>
        <p:spPr>
          <a:ln/>
        </p:spPr>
        <p:txBody>
          <a:bodyPr/>
          <a:lstStyle>
            <a:lvl1pPr>
              <a:defRPr/>
            </a:lvl1pPr>
          </a:lstStyle>
          <a:p>
            <a:fld id="{EBF4A078-D97B-4228-AF8B-7226AD50A819}" type="slidenum">
              <a:rPr lang="el-GR"/>
              <a:pPr/>
              <a:t>‹#›</a:t>
            </a:fld>
            <a:endParaRPr lang="el-G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55650" y="2347913"/>
            <a:ext cx="8569325" cy="1620837"/>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8"/>
          <p:cNvSpPr>
            <a:spLocks noGrp="1" noChangeArrowheads="1"/>
          </p:cNvSpPr>
          <p:nvPr>
            <p:ph type="sldNum" idx="10"/>
          </p:nvPr>
        </p:nvSpPr>
        <p:spPr>
          <a:ln/>
        </p:spPr>
        <p:txBody>
          <a:bodyPr/>
          <a:lstStyle>
            <a:lvl1pPr>
              <a:defRPr/>
            </a:lvl1pPr>
          </a:lstStyle>
          <a:p>
            <a:fld id="{E32BCD57-3DB1-4025-A8B9-2E84E3B10CC8}" type="slidenum">
              <a:rPr lang="el-GR"/>
              <a:pPr/>
              <a:t>‹#›</a:t>
            </a:fld>
            <a:endParaRPr lang="el-G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8"/>
          <p:cNvSpPr>
            <a:spLocks noGrp="1" noChangeArrowheads="1"/>
          </p:cNvSpPr>
          <p:nvPr>
            <p:ph type="sldNum" idx="10"/>
          </p:nvPr>
        </p:nvSpPr>
        <p:spPr>
          <a:ln/>
        </p:spPr>
        <p:txBody>
          <a:bodyPr/>
          <a:lstStyle>
            <a:lvl1pPr>
              <a:defRPr/>
            </a:lvl1pPr>
          </a:lstStyle>
          <a:p>
            <a:fld id="{CFFC4B60-FDF6-4321-AAA6-256C2B1A9B1C}" type="slidenum">
              <a:rPr lang="el-GR"/>
              <a:pPr/>
              <a:t>‹#›</a:t>
            </a:fld>
            <a:endParaRPr lang="el-G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96925" y="4857750"/>
            <a:ext cx="8567738" cy="15017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8"/>
          <p:cNvSpPr>
            <a:spLocks noGrp="1" noChangeArrowheads="1"/>
          </p:cNvSpPr>
          <p:nvPr>
            <p:ph type="sldNum" idx="10"/>
          </p:nvPr>
        </p:nvSpPr>
        <p:spPr>
          <a:ln/>
        </p:spPr>
        <p:txBody>
          <a:bodyPr/>
          <a:lstStyle>
            <a:lvl1pPr>
              <a:defRPr/>
            </a:lvl1pPr>
          </a:lstStyle>
          <a:p>
            <a:fld id="{4B7A993F-8B0E-4477-A634-F222D638907A}" type="slidenum">
              <a:rPr lang="el-GR"/>
              <a:pPr/>
              <a:t>‹#›</a:t>
            </a:fld>
            <a:endParaRPr lang="el-G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503238" y="2074863"/>
            <a:ext cx="4459287" cy="5037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5114925" y="2074863"/>
            <a:ext cx="4459288" cy="5037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8"/>
          <p:cNvSpPr>
            <a:spLocks noGrp="1" noChangeArrowheads="1"/>
          </p:cNvSpPr>
          <p:nvPr>
            <p:ph type="sldNum" idx="10"/>
          </p:nvPr>
        </p:nvSpPr>
        <p:spPr>
          <a:ln/>
        </p:spPr>
        <p:txBody>
          <a:bodyPr/>
          <a:lstStyle>
            <a:lvl1pPr>
              <a:defRPr/>
            </a:lvl1pPr>
          </a:lstStyle>
          <a:p>
            <a:fld id="{F082EA5D-6507-45D6-977F-025B3361058C}" type="slidenum">
              <a:rPr lang="el-GR"/>
              <a:pPr/>
              <a:t>‹#›</a:t>
            </a:fld>
            <a:endParaRPr lang="el-G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04825" y="303213"/>
            <a:ext cx="9072563" cy="1258887"/>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8"/>
          <p:cNvSpPr>
            <a:spLocks noGrp="1" noChangeArrowheads="1"/>
          </p:cNvSpPr>
          <p:nvPr>
            <p:ph type="sldNum" idx="10"/>
          </p:nvPr>
        </p:nvSpPr>
        <p:spPr>
          <a:ln/>
        </p:spPr>
        <p:txBody>
          <a:bodyPr/>
          <a:lstStyle>
            <a:lvl1pPr>
              <a:defRPr/>
            </a:lvl1pPr>
          </a:lstStyle>
          <a:p>
            <a:fld id="{B73339C5-E6A5-4859-86D4-C78DDFECFA52}" type="slidenum">
              <a:rPr lang="el-GR"/>
              <a:pPr/>
              <a:t>‹#›</a:t>
            </a:fld>
            <a:endParaRPr lang="el-G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8"/>
          <p:cNvSpPr>
            <a:spLocks noGrp="1" noChangeArrowheads="1"/>
          </p:cNvSpPr>
          <p:nvPr>
            <p:ph type="sldNum" idx="10"/>
          </p:nvPr>
        </p:nvSpPr>
        <p:spPr>
          <a:ln/>
        </p:spPr>
        <p:txBody>
          <a:bodyPr/>
          <a:lstStyle>
            <a:lvl1pPr>
              <a:defRPr/>
            </a:lvl1pPr>
          </a:lstStyle>
          <a:p>
            <a:fld id="{3378DD32-16F2-46B9-8E2C-102C464CB40F}" type="slidenum">
              <a:rPr lang="el-GR"/>
              <a:pPr/>
              <a:t>‹#›</a:t>
            </a:fld>
            <a:endParaRPr lang="el-G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fld id="{C81751BB-A952-44F8-8D76-F48BF29E616A}" type="slidenum">
              <a:rPr lang="el-G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96925" y="4857750"/>
            <a:ext cx="8567738" cy="15017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8"/>
          <p:cNvSpPr>
            <a:spLocks noGrp="1" noChangeArrowheads="1"/>
          </p:cNvSpPr>
          <p:nvPr>
            <p:ph type="sldNum" idx="10"/>
          </p:nvPr>
        </p:nvSpPr>
        <p:spPr>
          <a:ln/>
        </p:spPr>
        <p:txBody>
          <a:bodyPr/>
          <a:lstStyle>
            <a:lvl1pPr>
              <a:defRPr/>
            </a:lvl1pPr>
          </a:lstStyle>
          <a:p>
            <a:pPr>
              <a:defRPr/>
            </a:pPr>
            <a:fld id="{4ED14ACD-CCE8-4034-9C05-69A5FE42F4FB}"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04825" y="301625"/>
            <a:ext cx="3316288" cy="1279525"/>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8"/>
          <p:cNvSpPr>
            <a:spLocks noGrp="1" noChangeArrowheads="1"/>
          </p:cNvSpPr>
          <p:nvPr>
            <p:ph type="sldNum" idx="10"/>
          </p:nvPr>
        </p:nvSpPr>
        <p:spPr>
          <a:ln/>
        </p:spPr>
        <p:txBody>
          <a:bodyPr/>
          <a:lstStyle>
            <a:lvl1pPr>
              <a:defRPr/>
            </a:lvl1pPr>
          </a:lstStyle>
          <a:p>
            <a:fld id="{332CFBB4-D14F-428D-9167-8A1B03BFEAA2}" type="slidenum">
              <a:rPr lang="el-GR"/>
              <a:pPr/>
              <a:t>‹#›</a:t>
            </a:fld>
            <a:endParaRPr lang="el-G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976438" y="5291138"/>
            <a:ext cx="6048375" cy="625475"/>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8"/>
          <p:cNvSpPr>
            <a:spLocks noGrp="1" noChangeArrowheads="1"/>
          </p:cNvSpPr>
          <p:nvPr>
            <p:ph type="sldNum" idx="10"/>
          </p:nvPr>
        </p:nvSpPr>
        <p:spPr>
          <a:ln/>
        </p:spPr>
        <p:txBody>
          <a:bodyPr/>
          <a:lstStyle>
            <a:lvl1pPr>
              <a:defRPr/>
            </a:lvl1pPr>
          </a:lstStyle>
          <a:p>
            <a:fld id="{2340CE50-52A4-4E53-9D07-1677C5C79C8B}" type="slidenum">
              <a:rPr lang="el-GR"/>
              <a:pPr/>
              <a:t>‹#›</a:t>
            </a:fld>
            <a:endParaRPr lang="el-G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8"/>
          <p:cNvSpPr>
            <a:spLocks noGrp="1" noChangeArrowheads="1"/>
          </p:cNvSpPr>
          <p:nvPr>
            <p:ph type="sldNum" idx="10"/>
          </p:nvPr>
        </p:nvSpPr>
        <p:spPr>
          <a:ln/>
        </p:spPr>
        <p:txBody>
          <a:bodyPr/>
          <a:lstStyle>
            <a:lvl1pPr>
              <a:defRPr/>
            </a:lvl1pPr>
          </a:lstStyle>
          <a:p>
            <a:fld id="{E163AC13-60DB-4790-AF5A-761E28830AD1}" type="slidenum">
              <a:rPr lang="el-GR"/>
              <a:pPr/>
              <a:t>‹#›</a:t>
            </a:fld>
            <a:endParaRPr lang="el-G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7307263" y="295275"/>
            <a:ext cx="2266950" cy="68167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503238" y="295275"/>
            <a:ext cx="6651625" cy="68167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8"/>
          <p:cNvSpPr>
            <a:spLocks noGrp="1" noChangeArrowheads="1"/>
          </p:cNvSpPr>
          <p:nvPr>
            <p:ph type="sldNum" idx="10"/>
          </p:nvPr>
        </p:nvSpPr>
        <p:spPr>
          <a:ln/>
        </p:spPr>
        <p:txBody>
          <a:bodyPr/>
          <a:lstStyle>
            <a:lvl1pPr>
              <a:defRPr/>
            </a:lvl1pPr>
          </a:lstStyle>
          <a:p>
            <a:fld id="{7C53DB77-4875-4A3B-89E3-4D966AEA635A}" type="slidenum">
              <a:rPr lang="el-GR"/>
              <a:pPr/>
              <a:t>‹#›</a:t>
            </a:fld>
            <a:endParaRPr lang="el-G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55650" y="2347913"/>
            <a:ext cx="8569325" cy="1620837"/>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9"/>
          <p:cNvSpPr>
            <a:spLocks noGrp="1" noChangeArrowheads="1"/>
          </p:cNvSpPr>
          <p:nvPr>
            <p:ph type="sldNum" idx="10"/>
          </p:nvPr>
        </p:nvSpPr>
        <p:spPr>
          <a:ln/>
        </p:spPr>
        <p:txBody>
          <a:bodyPr/>
          <a:lstStyle>
            <a:lvl1pPr>
              <a:defRPr/>
            </a:lvl1pPr>
          </a:lstStyle>
          <a:p>
            <a:fld id="{10FF4E8A-FAED-4B77-8A9D-051354585F67}" type="slidenum">
              <a:rPr lang="el-GR"/>
              <a:pPr/>
              <a:t>‹#›</a:t>
            </a:fld>
            <a:endParaRPr lang="el-G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9"/>
          <p:cNvSpPr>
            <a:spLocks noGrp="1" noChangeArrowheads="1"/>
          </p:cNvSpPr>
          <p:nvPr>
            <p:ph type="sldNum" idx="10"/>
          </p:nvPr>
        </p:nvSpPr>
        <p:spPr>
          <a:ln/>
        </p:spPr>
        <p:txBody>
          <a:bodyPr/>
          <a:lstStyle>
            <a:lvl1pPr>
              <a:defRPr/>
            </a:lvl1pPr>
          </a:lstStyle>
          <a:p>
            <a:fld id="{4E08BCC6-CD71-4503-A618-F779EAD3D07D}" type="slidenum">
              <a:rPr lang="el-GR"/>
              <a:pPr/>
              <a:t>‹#›</a:t>
            </a:fld>
            <a:endParaRPr lang="el-G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96925" y="4857750"/>
            <a:ext cx="8567738" cy="15017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9"/>
          <p:cNvSpPr>
            <a:spLocks noGrp="1" noChangeArrowheads="1"/>
          </p:cNvSpPr>
          <p:nvPr>
            <p:ph type="sldNum" idx="10"/>
          </p:nvPr>
        </p:nvSpPr>
        <p:spPr>
          <a:ln/>
        </p:spPr>
        <p:txBody>
          <a:bodyPr/>
          <a:lstStyle>
            <a:lvl1pPr>
              <a:defRPr/>
            </a:lvl1pPr>
          </a:lstStyle>
          <a:p>
            <a:fld id="{7DB88CA8-9443-47F1-A19B-252D2F044CC0}" type="slidenum">
              <a:rPr lang="el-GR"/>
              <a:pPr/>
              <a:t>‹#›</a:t>
            </a:fld>
            <a:endParaRPr lang="el-G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503238" y="2074863"/>
            <a:ext cx="4459287" cy="5037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5114925" y="2074863"/>
            <a:ext cx="4459288" cy="5037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9"/>
          <p:cNvSpPr>
            <a:spLocks noGrp="1" noChangeArrowheads="1"/>
          </p:cNvSpPr>
          <p:nvPr>
            <p:ph type="sldNum" idx="10"/>
          </p:nvPr>
        </p:nvSpPr>
        <p:spPr>
          <a:ln/>
        </p:spPr>
        <p:txBody>
          <a:bodyPr/>
          <a:lstStyle>
            <a:lvl1pPr>
              <a:defRPr/>
            </a:lvl1pPr>
          </a:lstStyle>
          <a:p>
            <a:fld id="{EFB7EE36-3132-4558-B83C-E20915DEBDA9}" type="slidenum">
              <a:rPr lang="el-GR"/>
              <a:pPr/>
              <a:t>‹#›</a:t>
            </a:fld>
            <a:endParaRPr lang="el-G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04825" y="303213"/>
            <a:ext cx="9072563" cy="1258887"/>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9"/>
          <p:cNvSpPr>
            <a:spLocks noGrp="1" noChangeArrowheads="1"/>
          </p:cNvSpPr>
          <p:nvPr>
            <p:ph type="sldNum" idx="10"/>
          </p:nvPr>
        </p:nvSpPr>
        <p:spPr>
          <a:ln/>
        </p:spPr>
        <p:txBody>
          <a:bodyPr/>
          <a:lstStyle>
            <a:lvl1pPr>
              <a:defRPr/>
            </a:lvl1pPr>
          </a:lstStyle>
          <a:p>
            <a:fld id="{E95C5481-90BF-418F-812E-E8972BB678CB}" type="slidenum">
              <a:rPr lang="el-GR"/>
              <a:pPr/>
              <a:t>‹#›</a:t>
            </a:fld>
            <a:endParaRPr lang="el-G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9"/>
          <p:cNvSpPr>
            <a:spLocks noGrp="1" noChangeArrowheads="1"/>
          </p:cNvSpPr>
          <p:nvPr>
            <p:ph type="sldNum" idx="10"/>
          </p:nvPr>
        </p:nvSpPr>
        <p:spPr>
          <a:ln/>
        </p:spPr>
        <p:txBody>
          <a:bodyPr/>
          <a:lstStyle>
            <a:lvl1pPr>
              <a:defRPr/>
            </a:lvl1pPr>
          </a:lstStyle>
          <a:p>
            <a:fld id="{5675FF0F-4D9F-43AB-BF90-E5C646582837}" type="slidenum">
              <a:rPr lang="el-G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503238" y="2074863"/>
            <a:ext cx="4459287" cy="5037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5114925" y="2074863"/>
            <a:ext cx="4459288" cy="5037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8"/>
          <p:cNvSpPr>
            <a:spLocks noGrp="1" noChangeArrowheads="1"/>
          </p:cNvSpPr>
          <p:nvPr>
            <p:ph type="sldNum" idx="10"/>
          </p:nvPr>
        </p:nvSpPr>
        <p:spPr>
          <a:ln/>
        </p:spPr>
        <p:txBody>
          <a:bodyPr/>
          <a:lstStyle>
            <a:lvl1pPr>
              <a:defRPr/>
            </a:lvl1pPr>
          </a:lstStyle>
          <a:p>
            <a:pPr>
              <a:defRPr/>
            </a:pPr>
            <a:fld id="{6515FBD7-A968-4032-B3C5-0F74D8081E7B}"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9"/>
          <p:cNvSpPr>
            <a:spLocks noGrp="1" noChangeArrowheads="1"/>
          </p:cNvSpPr>
          <p:nvPr>
            <p:ph type="sldNum" idx="10"/>
          </p:nvPr>
        </p:nvSpPr>
        <p:spPr>
          <a:ln/>
        </p:spPr>
        <p:txBody>
          <a:bodyPr/>
          <a:lstStyle>
            <a:lvl1pPr>
              <a:defRPr/>
            </a:lvl1pPr>
          </a:lstStyle>
          <a:p>
            <a:fld id="{C952B036-73C4-433D-A045-33FE1FA3FC36}" type="slidenum">
              <a:rPr lang="el-GR"/>
              <a:pPr/>
              <a:t>‹#›</a:t>
            </a:fld>
            <a:endParaRPr lang="el-G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04825" y="301625"/>
            <a:ext cx="3316288" cy="1279525"/>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9"/>
          <p:cNvSpPr>
            <a:spLocks noGrp="1" noChangeArrowheads="1"/>
          </p:cNvSpPr>
          <p:nvPr>
            <p:ph type="sldNum" idx="10"/>
          </p:nvPr>
        </p:nvSpPr>
        <p:spPr>
          <a:ln/>
        </p:spPr>
        <p:txBody>
          <a:bodyPr/>
          <a:lstStyle>
            <a:lvl1pPr>
              <a:defRPr/>
            </a:lvl1pPr>
          </a:lstStyle>
          <a:p>
            <a:fld id="{7E694AC0-0992-4FBC-A1A1-84B973E11709}" type="slidenum">
              <a:rPr lang="el-GR"/>
              <a:pPr/>
              <a:t>‹#›</a:t>
            </a:fld>
            <a:endParaRPr lang="el-G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976438" y="5291138"/>
            <a:ext cx="6048375" cy="625475"/>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9"/>
          <p:cNvSpPr>
            <a:spLocks noGrp="1" noChangeArrowheads="1"/>
          </p:cNvSpPr>
          <p:nvPr>
            <p:ph type="sldNum" idx="10"/>
          </p:nvPr>
        </p:nvSpPr>
        <p:spPr>
          <a:ln/>
        </p:spPr>
        <p:txBody>
          <a:bodyPr/>
          <a:lstStyle>
            <a:lvl1pPr>
              <a:defRPr/>
            </a:lvl1pPr>
          </a:lstStyle>
          <a:p>
            <a:fld id="{C63FEE6C-0D97-493A-9830-A798EA75ADE0}" type="slidenum">
              <a:rPr lang="el-GR"/>
              <a:pPr/>
              <a:t>‹#›</a:t>
            </a:fld>
            <a:endParaRPr lang="el-G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9"/>
          <p:cNvSpPr>
            <a:spLocks noGrp="1" noChangeArrowheads="1"/>
          </p:cNvSpPr>
          <p:nvPr>
            <p:ph type="sldNum" idx="10"/>
          </p:nvPr>
        </p:nvSpPr>
        <p:spPr>
          <a:ln/>
        </p:spPr>
        <p:txBody>
          <a:bodyPr/>
          <a:lstStyle>
            <a:lvl1pPr>
              <a:defRPr/>
            </a:lvl1pPr>
          </a:lstStyle>
          <a:p>
            <a:fld id="{12C0518C-99FB-4844-A475-D8AAC18F5AE2}" type="slidenum">
              <a:rPr lang="el-GR"/>
              <a:pPr/>
              <a:t>‹#›</a:t>
            </a:fld>
            <a:endParaRPr lang="el-G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7307263" y="295275"/>
            <a:ext cx="2266950" cy="68167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503238" y="295275"/>
            <a:ext cx="6651625" cy="68167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9"/>
          <p:cNvSpPr>
            <a:spLocks noGrp="1" noChangeArrowheads="1"/>
          </p:cNvSpPr>
          <p:nvPr>
            <p:ph type="sldNum" idx="10"/>
          </p:nvPr>
        </p:nvSpPr>
        <p:spPr>
          <a:ln/>
        </p:spPr>
        <p:txBody>
          <a:bodyPr/>
          <a:lstStyle>
            <a:lvl1pPr>
              <a:defRPr/>
            </a:lvl1pPr>
          </a:lstStyle>
          <a:p>
            <a:fld id="{64FEA781-79C2-4B8A-93F4-5F57B14B05AE}" type="slidenum">
              <a:rPr lang="el-GR"/>
              <a:pPr/>
              <a:t>‹#›</a:t>
            </a:fld>
            <a:endParaRPr lang="el-G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55650" y="2347913"/>
            <a:ext cx="8569325" cy="1620837"/>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8"/>
          <p:cNvSpPr>
            <a:spLocks noGrp="1" noChangeArrowheads="1"/>
          </p:cNvSpPr>
          <p:nvPr>
            <p:ph type="sldNum" idx="10"/>
          </p:nvPr>
        </p:nvSpPr>
        <p:spPr>
          <a:ln/>
        </p:spPr>
        <p:txBody>
          <a:bodyPr/>
          <a:lstStyle>
            <a:lvl1pPr>
              <a:defRPr/>
            </a:lvl1pPr>
          </a:lstStyle>
          <a:p>
            <a:fld id="{826E853E-A119-49BF-8857-5B9263339820}" type="slidenum">
              <a:rPr lang="el-GR"/>
              <a:pPr/>
              <a:t>‹#›</a:t>
            </a:fld>
            <a:endParaRPr lang="el-G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8"/>
          <p:cNvSpPr>
            <a:spLocks noGrp="1" noChangeArrowheads="1"/>
          </p:cNvSpPr>
          <p:nvPr>
            <p:ph type="sldNum" idx="10"/>
          </p:nvPr>
        </p:nvSpPr>
        <p:spPr>
          <a:ln/>
        </p:spPr>
        <p:txBody>
          <a:bodyPr/>
          <a:lstStyle>
            <a:lvl1pPr>
              <a:defRPr/>
            </a:lvl1pPr>
          </a:lstStyle>
          <a:p>
            <a:fld id="{BFAF4D7D-9B5F-4FC7-AE51-5A991BA825E2}" type="slidenum">
              <a:rPr lang="el-GR"/>
              <a:pPr/>
              <a:t>‹#›</a:t>
            </a:fld>
            <a:endParaRPr lang="el-G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96925" y="4857750"/>
            <a:ext cx="8567738" cy="15017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8"/>
          <p:cNvSpPr>
            <a:spLocks noGrp="1" noChangeArrowheads="1"/>
          </p:cNvSpPr>
          <p:nvPr>
            <p:ph type="sldNum" idx="10"/>
          </p:nvPr>
        </p:nvSpPr>
        <p:spPr>
          <a:ln/>
        </p:spPr>
        <p:txBody>
          <a:bodyPr/>
          <a:lstStyle>
            <a:lvl1pPr>
              <a:defRPr/>
            </a:lvl1pPr>
          </a:lstStyle>
          <a:p>
            <a:fld id="{C3DA3EF3-5FD7-41A3-B388-C1D3905CC17C}" type="slidenum">
              <a:rPr lang="el-GR"/>
              <a:pPr/>
              <a:t>‹#›</a:t>
            </a:fld>
            <a:endParaRPr lang="el-G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503238" y="2074863"/>
            <a:ext cx="4459287" cy="5037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5114925" y="2074863"/>
            <a:ext cx="4459288" cy="5037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8"/>
          <p:cNvSpPr>
            <a:spLocks noGrp="1" noChangeArrowheads="1"/>
          </p:cNvSpPr>
          <p:nvPr>
            <p:ph type="sldNum" idx="10"/>
          </p:nvPr>
        </p:nvSpPr>
        <p:spPr>
          <a:ln/>
        </p:spPr>
        <p:txBody>
          <a:bodyPr/>
          <a:lstStyle>
            <a:lvl1pPr>
              <a:defRPr/>
            </a:lvl1pPr>
          </a:lstStyle>
          <a:p>
            <a:fld id="{28D9D61A-26C8-4F76-928E-05CEDA2F248C}" type="slidenum">
              <a:rPr lang="el-GR"/>
              <a:pPr/>
              <a:t>‹#›</a:t>
            </a:fld>
            <a:endParaRPr lang="el-G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04825" y="303213"/>
            <a:ext cx="9072563" cy="1258887"/>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8"/>
          <p:cNvSpPr>
            <a:spLocks noGrp="1" noChangeArrowheads="1"/>
          </p:cNvSpPr>
          <p:nvPr>
            <p:ph type="sldNum" idx="10"/>
          </p:nvPr>
        </p:nvSpPr>
        <p:spPr>
          <a:ln/>
        </p:spPr>
        <p:txBody>
          <a:bodyPr/>
          <a:lstStyle>
            <a:lvl1pPr>
              <a:defRPr/>
            </a:lvl1pPr>
          </a:lstStyle>
          <a:p>
            <a:fld id="{516DA2A3-250D-49C2-A99F-59EF2B9D5D99}" type="slidenum">
              <a:rPr lang="el-G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04825" y="303213"/>
            <a:ext cx="9072563" cy="1258887"/>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8"/>
          <p:cNvSpPr>
            <a:spLocks noGrp="1" noChangeArrowheads="1"/>
          </p:cNvSpPr>
          <p:nvPr>
            <p:ph type="sldNum" idx="10"/>
          </p:nvPr>
        </p:nvSpPr>
        <p:spPr>
          <a:ln/>
        </p:spPr>
        <p:txBody>
          <a:bodyPr/>
          <a:lstStyle>
            <a:lvl1pPr>
              <a:defRPr/>
            </a:lvl1pPr>
          </a:lstStyle>
          <a:p>
            <a:pPr>
              <a:defRPr/>
            </a:pPr>
            <a:fld id="{447CFCFE-8C8F-4F75-A61F-A1C1945FE865}"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8"/>
          <p:cNvSpPr>
            <a:spLocks noGrp="1" noChangeArrowheads="1"/>
          </p:cNvSpPr>
          <p:nvPr>
            <p:ph type="sldNum" idx="10"/>
          </p:nvPr>
        </p:nvSpPr>
        <p:spPr>
          <a:ln/>
        </p:spPr>
        <p:txBody>
          <a:bodyPr/>
          <a:lstStyle>
            <a:lvl1pPr>
              <a:defRPr/>
            </a:lvl1pPr>
          </a:lstStyle>
          <a:p>
            <a:fld id="{D4637E79-745E-436A-89C2-FF793E5CBBCB}" type="slidenum">
              <a:rPr lang="el-GR"/>
              <a:pPr/>
              <a:t>‹#›</a:t>
            </a:fld>
            <a:endParaRPr lang="el-G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fld id="{C8DE876B-AE7C-4FED-9449-BC69ADCB715F}" type="slidenum">
              <a:rPr lang="el-GR"/>
              <a:pPr/>
              <a:t>‹#›</a:t>
            </a:fld>
            <a:endParaRPr lang="el-G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04825" y="301625"/>
            <a:ext cx="3316288" cy="1279525"/>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8"/>
          <p:cNvSpPr>
            <a:spLocks noGrp="1" noChangeArrowheads="1"/>
          </p:cNvSpPr>
          <p:nvPr>
            <p:ph type="sldNum" idx="10"/>
          </p:nvPr>
        </p:nvSpPr>
        <p:spPr>
          <a:ln/>
        </p:spPr>
        <p:txBody>
          <a:bodyPr/>
          <a:lstStyle>
            <a:lvl1pPr>
              <a:defRPr/>
            </a:lvl1pPr>
          </a:lstStyle>
          <a:p>
            <a:fld id="{79C6A1D0-F361-491B-8B86-18C140EB2326}" type="slidenum">
              <a:rPr lang="el-GR"/>
              <a:pPr/>
              <a:t>‹#›</a:t>
            </a:fld>
            <a:endParaRPr lang="el-G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976438" y="5291138"/>
            <a:ext cx="6048375" cy="625475"/>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8"/>
          <p:cNvSpPr>
            <a:spLocks noGrp="1" noChangeArrowheads="1"/>
          </p:cNvSpPr>
          <p:nvPr>
            <p:ph type="sldNum" idx="10"/>
          </p:nvPr>
        </p:nvSpPr>
        <p:spPr>
          <a:ln/>
        </p:spPr>
        <p:txBody>
          <a:bodyPr/>
          <a:lstStyle>
            <a:lvl1pPr>
              <a:defRPr/>
            </a:lvl1pPr>
          </a:lstStyle>
          <a:p>
            <a:fld id="{3FC48586-4C4C-4686-AD16-10D5BE74BE5C}" type="slidenum">
              <a:rPr lang="el-GR"/>
              <a:pPr/>
              <a:t>‹#›</a:t>
            </a:fld>
            <a:endParaRPr lang="el-G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8"/>
          <p:cNvSpPr>
            <a:spLocks noGrp="1" noChangeArrowheads="1"/>
          </p:cNvSpPr>
          <p:nvPr>
            <p:ph type="sldNum" idx="10"/>
          </p:nvPr>
        </p:nvSpPr>
        <p:spPr>
          <a:ln/>
        </p:spPr>
        <p:txBody>
          <a:bodyPr/>
          <a:lstStyle>
            <a:lvl1pPr>
              <a:defRPr/>
            </a:lvl1pPr>
          </a:lstStyle>
          <a:p>
            <a:fld id="{DFFDCF3F-617C-4089-8982-A7ECE89FF458}" type="slidenum">
              <a:rPr lang="el-GR"/>
              <a:pPr/>
              <a:t>‹#›</a:t>
            </a:fld>
            <a:endParaRPr lang="el-G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7307263" y="295275"/>
            <a:ext cx="2266950" cy="68167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503238" y="295275"/>
            <a:ext cx="6651625" cy="68167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8"/>
          <p:cNvSpPr>
            <a:spLocks noGrp="1" noChangeArrowheads="1"/>
          </p:cNvSpPr>
          <p:nvPr>
            <p:ph type="sldNum" idx="10"/>
          </p:nvPr>
        </p:nvSpPr>
        <p:spPr>
          <a:ln/>
        </p:spPr>
        <p:txBody>
          <a:bodyPr/>
          <a:lstStyle>
            <a:lvl1pPr>
              <a:defRPr/>
            </a:lvl1pPr>
          </a:lstStyle>
          <a:p>
            <a:fld id="{02DEA492-0261-48F8-A76F-B8DF6EC7F20C}" type="slidenum">
              <a:rPr lang="el-GR"/>
              <a:pPr/>
              <a:t>‹#›</a:t>
            </a:fld>
            <a:endParaRPr lang="el-G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55650" y="2347913"/>
            <a:ext cx="8569325" cy="1620837"/>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5"/>
          <p:cNvSpPr>
            <a:spLocks noGrp="1" noChangeArrowheads="1"/>
          </p:cNvSpPr>
          <p:nvPr>
            <p:ph type="sldNum" idx="10"/>
          </p:nvPr>
        </p:nvSpPr>
        <p:spPr>
          <a:ln/>
        </p:spPr>
        <p:txBody>
          <a:bodyPr/>
          <a:lstStyle>
            <a:lvl1pPr>
              <a:defRPr/>
            </a:lvl1pPr>
          </a:lstStyle>
          <a:p>
            <a:fld id="{AFE34522-8239-4808-A779-4A1121767DB7}" type="slidenum">
              <a:rPr lang="el-GR"/>
              <a:pPr/>
              <a:t>‹#›</a:t>
            </a:fld>
            <a:endParaRPr lang="el-G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5"/>
          <p:cNvSpPr>
            <a:spLocks noGrp="1" noChangeArrowheads="1"/>
          </p:cNvSpPr>
          <p:nvPr>
            <p:ph type="sldNum" idx="10"/>
          </p:nvPr>
        </p:nvSpPr>
        <p:spPr>
          <a:ln/>
        </p:spPr>
        <p:txBody>
          <a:bodyPr/>
          <a:lstStyle>
            <a:lvl1pPr>
              <a:defRPr/>
            </a:lvl1pPr>
          </a:lstStyle>
          <a:p>
            <a:fld id="{E7EDBF63-7CD0-454B-A25B-C37E457AA971}" type="slidenum">
              <a:rPr lang="el-GR"/>
              <a:pPr/>
              <a:t>‹#›</a:t>
            </a:fld>
            <a:endParaRPr lang="el-G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96925" y="4857750"/>
            <a:ext cx="8567738" cy="15017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5"/>
          <p:cNvSpPr>
            <a:spLocks noGrp="1" noChangeArrowheads="1"/>
          </p:cNvSpPr>
          <p:nvPr>
            <p:ph type="sldNum" idx="10"/>
          </p:nvPr>
        </p:nvSpPr>
        <p:spPr>
          <a:ln/>
        </p:spPr>
        <p:txBody>
          <a:bodyPr/>
          <a:lstStyle>
            <a:lvl1pPr>
              <a:defRPr/>
            </a:lvl1pPr>
          </a:lstStyle>
          <a:p>
            <a:fld id="{8B206BF8-13CB-4CA5-9425-DADF228BB2B0}" type="slidenum">
              <a:rPr lang="el-GR"/>
              <a:pPr/>
              <a:t>‹#›</a:t>
            </a:fld>
            <a:endParaRPr lang="el-G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503238" y="2074863"/>
            <a:ext cx="4459287" cy="5037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5114925" y="2074863"/>
            <a:ext cx="4459288" cy="5037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5"/>
          <p:cNvSpPr>
            <a:spLocks noGrp="1" noChangeArrowheads="1"/>
          </p:cNvSpPr>
          <p:nvPr>
            <p:ph type="sldNum" idx="10"/>
          </p:nvPr>
        </p:nvSpPr>
        <p:spPr>
          <a:ln/>
        </p:spPr>
        <p:txBody>
          <a:bodyPr/>
          <a:lstStyle>
            <a:lvl1pPr>
              <a:defRPr/>
            </a:lvl1pPr>
          </a:lstStyle>
          <a:p>
            <a:fld id="{C3E468B6-6B9E-4E7C-8A1A-EA77D889710C}" type="slidenum">
              <a:rPr lang="el-G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8"/>
          <p:cNvSpPr>
            <a:spLocks noGrp="1" noChangeArrowheads="1"/>
          </p:cNvSpPr>
          <p:nvPr>
            <p:ph type="sldNum" idx="10"/>
          </p:nvPr>
        </p:nvSpPr>
        <p:spPr>
          <a:ln/>
        </p:spPr>
        <p:txBody>
          <a:bodyPr/>
          <a:lstStyle>
            <a:lvl1pPr>
              <a:defRPr/>
            </a:lvl1pPr>
          </a:lstStyle>
          <a:p>
            <a:pPr>
              <a:defRPr/>
            </a:pPr>
            <a:fld id="{C7D890A3-52A1-4521-A599-997EEDA465A5}"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04825" y="303213"/>
            <a:ext cx="9072563" cy="1258887"/>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5"/>
          <p:cNvSpPr>
            <a:spLocks noGrp="1" noChangeArrowheads="1"/>
          </p:cNvSpPr>
          <p:nvPr>
            <p:ph type="sldNum" idx="10"/>
          </p:nvPr>
        </p:nvSpPr>
        <p:spPr>
          <a:ln/>
        </p:spPr>
        <p:txBody>
          <a:bodyPr/>
          <a:lstStyle>
            <a:lvl1pPr>
              <a:defRPr/>
            </a:lvl1pPr>
          </a:lstStyle>
          <a:p>
            <a:fld id="{6B16F0D5-1200-4DC8-9958-38B6C6D21281}" type="slidenum">
              <a:rPr lang="el-GR"/>
              <a:pPr/>
              <a:t>‹#›</a:t>
            </a:fld>
            <a:endParaRPr lang="el-G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5"/>
          <p:cNvSpPr>
            <a:spLocks noGrp="1" noChangeArrowheads="1"/>
          </p:cNvSpPr>
          <p:nvPr>
            <p:ph type="sldNum" idx="10"/>
          </p:nvPr>
        </p:nvSpPr>
        <p:spPr>
          <a:ln/>
        </p:spPr>
        <p:txBody>
          <a:bodyPr/>
          <a:lstStyle>
            <a:lvl1pPr>
              <a:defRPr/>
            </a:lvl1pPr>
          </a:lstStyle>
          <a:p>
            <a:fld id="{F8A42FE1-B5C1-45FC-B641-C30718DD91B8}" type="slidenum">
              <a:rPr lang="el-GR"/>
              <a:pPr/>
              <a:t>‹#›</a:t>
            </a:fld>
            <a:endParaRPr lang="el-G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7CEEE6EF-0E95-4E17-A733-9E1519F81FD9}" type="slidenum">
              <a:rPr lang="el-GR"/>
              <a:pPr/>
              <a:t>‹#›</a:t>
            </a:fld>
            <a:endParaRPr lang="el-G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04825" y="301625"/>
            <a:ext cx="3316288" cy="1279525"/>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5"/>
          <p:cNvSpPr>
            <a:spLocks noGrp="1" noChangeArrowheads="1"/>
          </p:cNvSpPr>
          <p:nvPr>
            <p:ph type="sldNum" idx="10"/>
          </p:nvPr>
        </p:nvSpPr>
        <p:spPr>
          <a:ln/>
        </p:spPr>
        <p:txBody>
          <a:bodyPr/>
          <a:lstStyle>
            <a:lvl1pPr>
              <a:defRPr/>
            </a:lvl1pPr>
          </a:lstStyle>
          <a:p>
            <a:fld id="{2A2208E4-0259-4740-8797-7530FDDB6A3C}" type="slidenum">
              <a:rPr lang="el-GR"/>
              <a:pPr/>
              <a:t>‹#›</a:t>
            </a:fld>
            <a:endParaRPr lang="el-G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976438" y="5291138"/>
            <a:ext cx="6048375" cy="625475"/>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5"/>
          <p:cNvSpPr>
            <a:spLocks noGrp="1" noChangeArrowheads="1"/>
          </p:cNvSpPr>
          <p:nvPr>
            <p:ph type="sldNum" idx="10"/>
          </p:nvPr>
        </p:nvSpPr>
        <p:spPr>
          <a:ln/>
        </p:spPr>
        <p:txBody>
          <a:bodyPr/>
          <a:lstStyle>
            <a:lvl1pPr>
              <a:defRPr/>
            </a:lvl1pPr>
          </a:lstStyle>
          <a:p>
            <a:fld id="{7349209D-F855-42A0-9C11-9449FBBBC52F}" type="slidenum">
              <a:rPr lang="el-GR"/>
              <a:pPr/>
              <a:t>‹#›</a:t>
            </a:fld>
            <a:endParaRPr lang="el-G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5"/>
          <p:cNvSpPr>
            <a:spLocks noGrp="1" noChangeArrowheads="1"/>
          </p:cNvSpPr>
          <p:nvPr>
            <p:ph type="sldNum" idx="10"/>
          </p:nvPr>
        </p:nvSpPr>
        <p:spPr>
          <a:ln/>
        </p:spPr>
        <p:txBody>
          <a:bodyPr/>
          <a:lstStyle>
            <a:lvl1pPr>
              <a:defRPr/>
            </a:lvl1pPr>
          </a:lstStyle>
          <a:p>
            <a:fld id="{A79CB784-76DE-4CF5-A275-0EE7F3545CFB}" type="slidenum">
              <a:rPr lang="el-GR"/>
              <a:pPr/>
              <a:t>‹#›</a:t>
            </a:fld>
            <a:endParaRPr lang="el-G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7307263" y="295275"/>
            <a:ext cx="2266950" cy="68167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503238" y="295275"/>
            <a:ext cx="6651625" cy="68167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5"/>
          <p:cNvSpPr>
            <a:spLocks noGrp="1" noChangeArrowheads="1"/>
          </p:cNvSpPr>
          <p:nvPr>
            <p:ph type="sldNum" idx="10"/>
          </p:nvPr>
        </p:nvSpPr>
        <p:spPr>
          <a:ln/>
        </p:spPr>
        <p:txBody>
          <a:bodyPr/>
          <a:lstStyle>
            <a:lvl1pPr>
              <a:defRPr/>
            </a:lvl1pPr>
          </a:lstStyle>
          <a:p>
            <a:fld id="{D7DB890C-EDD8-4DF4-91B4-71B5811DC945}" type="slidenum">
              <a:rPr lang="el-GR"/>
              <a:pPr/>
              <a:t>‹#›</a:t>
            </a:fld>
            <a:endParaRPr lang="el-G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55650" y="2347913"/>
            <a:ext cx="8569325" cy="1620837"/>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8"/>
          <p:cNvSpPr>
            <a:spLocks noGrp="1" noChangeArrowheads="1"/>
          </p:cNvSpPr>
          <p:nvPr>
            <p:ph type="sldNum" idx="10"/>
          </p:nvPr>
        </p:nvSpPr>
        <p:spPr>
          <a:ln/>
        </p:spPr>
        <p:txBody>
          <a:bodyPr/>
          <a:lstStyle>
            <a:lvl1pPr>
              <a:defRPr/>
            </a:lvl1pPr>
          </a:lstStyle>
          <a:p>
            <a:fld id="{C6BCA666-309C-4ECD-B835-45966DABA24E}" type="slidenum">
              <a:rPr lang="el-GR"/>
              <a:pPr/>
              <a:t>‹#›</a:t>
            </a:fld>
            <a:endParaRPr lang="el-G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8"/>
          <p:cNvSpPr>
            <a:spLocks noGrp="1" noChangeArrowheads="1"/>
          </p:cNvSpPr>
          <p:nvPr>
            <p:ph type="sldNum" idx="10"/>
          </p:nvPr>
        </p:nvSpPr>
        <p:spPr>
          <a:ln/>
        </p:spPr>
        <p:txBody>
          <a:bodyPr/>
          <a:lstStyle>
            <a:lvl1pPr>
              <a:defRPr/>
            </a:lvl1pPr>
          </a:lstStyle>
          <a:p>
            <a:fld id="{B85F208C-878E-40E7-97B6-BBE3AC27A3A7}" type="slidenum">
              <a:rPr lang="el-GR"/>
              <a:pPr/>
              <a:t>‹#›</a:t>
            </a:fld>
            <a:endParaRPr lang="el-G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96925" y="4857750"/>
            <a:ext cx="8567738" cy="15017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8"/>
          <p:cNvSpPr>
            <a:spLocks noGrp="1" noChangeArrowheads="1"/>
          </p:cNvSpPr>
          <p:nvPr>
            <p:ph type="sldNum" idx="10"/>
          </p:nvPr>
        </p:nvSpPr>
        <p:spPr>
          <a:ln/>
        </p:spPr>
        <p:txBody>
          <a:bodyPr/>
          <a:lstStyle>
            <a:lvl1pPr>
              <a:defRPr/>
            </a:lvl1pPr>
          </a:lstStyle>
          <a:p>
            <a:fld id="{0762EAAD-F689-4850-8343-448895344F7C}" type="slidenum">
              <a:rPr lang="el-G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pPr>
              <a:defRPr/>
            </a:pPr>
            <a:fld id="{7CF46022-1DB8-45F0-9839-276F6A544A3E}"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503238" y="2074863"/>
            <a:ext cx="4459287" cy="5037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5114925" y="2074863"/>
            <a:ext cx="4459288" cy="5037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8"/>
          <p:cNvSpPr>
            <a:spLocks noGrp="1" noChangeArrowheads="1"/>
          </p:cNvSpPr>
          <p:nvPr>
            <p:ph type="sldNum" idx="10"/>
          </p:nvPr>
        </p:nvSpPr>
        <p:spPr>
          <a:ln/>
        </p:spPr>
        <p:txBody>
          <a:bodyPr/>
          <a:lstStyle>
            <a:lvl1pPr>
              <a:defRPr/>
            </a:lvl1pPr>
          </a:lstStyle>
          <a:p>
            <a:fld id="{3178EDF9-CDF7-43EB-8AFF-7FD400E21E06}" type="slidenum">
              <a:rPr lang="el-GR"/>
              <a:pPr/>
              <a:t>‹#›</a:t>
            </a:fld>
            <a:endParaRPr lang="el-G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04825" y="303213"/>
            <a:ext cx="9072563" cy="1258887"/>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8"/>
          <p:cNvSpPr>
            <a:spLocks noGrp="1" noChangeArrowheads="1"/>
          </p:cNvSpPr>
          <p:nvPr>
            <p:ph type="sldNum" idx="10"/>
          </p:nvPr>
        </p:nvSpPr>
        <p:spPr>
          <a:ln/>
        </p:spPr>
        <p:txBody>
          <a:bodyPr/>
          <a:lstStyle>
            <a:lvl1pPr>
              <a:defRPr/>
            </a:lvl1pPr>
          </a:lstStyle>
          <a:p>
            <a:fld id="{1CA72F20-F3D1-4D9A-A333-3F95D64CB78D}" type="slidenum">
              <a:rPr lang="el-GR"/>
              <a:pPr/>
              <a:t>‹#›</a:t>
            </a:fld>
            <a:endParaRPr lang="el-G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8"/>
          <p:cNvSpPr>
            <a:spLocks noGrp="1" noChangeArrowheads="1"/>
          </p:cNvSpPr>
          <p:nvPr>
            <p:ph type="sldNum" idx="10"/>
          </p:nvPr>
        </p:nvSpPr>
        <p:spPr>
          <a:ln/>
        </p:spPr>
        <p:txBody>
          <a:bodyPr/>
          <a:lstStyle>
            <a:lvl1pPr>
              <a:defRPr/>
            </a:lvl1pPr>
          </a:lstStyle>
          <a:p>
            <a:fld id="{92633967-FB6A-48C8-B9B5-E820647424FC}" type="slidenum">
              <a:rPr lang="el-GR"/>
              <a:pPr/>
              <a:t>‹#›</a:t>
            </a:fld>
            <a:endParaRPr lang="el-G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fld id="{F37549C5-9F20-461C-96A4-958F799F8895}" type="slidenum">
              <a:rPr lang="el-GR"/>
              <a:pPr/>
              <a:t>‹#›</a:t>
            </a:fld>
            <a:endParaRPr lang="el-G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04825" y="301625"/>
            <a:ext cx="3316288" cy="1279525"/>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8"/>
          <p:cNvSpPr>
            <a:spLocks noGrp="1" noChangeArrowheads="1"/>
          </p:cNvSpPr>
          <p:nvPr>
            <p:ph type="sldNum" idx="10"/>
          </p:nvPr>
        </p:nvSpPr>
        <p:spPr>
          <a:ln/>
        </p:spPr>
        <p:txBody>
          <a:bodyPr/>
          <a:lstStyle>
            <a:lvl1pPr>
              <a:defRPr/>
            </a:lvl1pPr>
          </a:lstStyle>
          <a:p>
            <a:fld id="{186CB663-0193-48AF-89FF-5EDEBC567E57}" type="slidenum">
              <a:rPr lang="el-GR"/>
              <a:pPr/>
              <a:t>‹#›</a:t>
            </a:fld>
            <a:endParaRPr lang="el-G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976438" y="5291138"/>
            <a:ext cx="6048375" cy="625475"/>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8"/>
          <p:cNvSpPr>
            <a:spLocks noGrp="1" noChangeArrowheads="1"/>
          </p:cNvSpPr>
          <p:nvPr>
            <p:ph type="sldNum" idx="10"/>
          </p:nvPr>
        </p:nvSpPr>
        <p:spPr>
          <a:ln/>
        </p:spPr>
        <p:txBody>
          <a:bodyPr/>
          <a:lstStyle>
            <a:lvl1pPr>
              <a:defRPr/>
            </a:lvl1pPr>
          </a:lstStyle>
          <a:p>
            <a:fld id="{95AA9FCE-AD12-4A88-87B7-D427E0C2BA98}" type="slidenum">
              <a:rPr lang="el-GR"/>
              <a:pPr/>
              <a:t>‹#›</a:t>
            </a:fld>
            <a:endParaRPr lang="el-G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8"/>
          <p:cNvSpPr>
            <a:spLocks noGrp="1" noChangeArrowheads="1"/>
          </p:cNvSpPr>
          <p:nvPr>
            <p:ph type="sldNum" idx="10"/>
          </p:nvPr>
        </p:nvSpPr>
        <p:spPr>
          <a:ln/>
        </p:spPr>
        <p:txBody>
          <a:bodyPr/>
          <a:lstStyle>
            <a:lvl1pPr>
              <a:defRPr/>
            </a:lvl1pPr>
          </a:lstStyle>
          <a:p>
            <a:fld id="{2C2E1DDD-D1EF-4800-BDC6-337B0781EBCA}" type="slidenum">
              <a:rPr lang="el-GR"/>
              <a:pPr/>
              <a:t>‹#›</a:t>
            </a:fld>
            <a:endParaRPr lang="el-G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7307263" y="295275"/>
            <a:ext cx="2266950" cy="68167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503238" y="295275"/>
            <a:ext cx="6651625" cy="68167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8"/>
          <p:cNvSpPr>
            <a:spLocks noGrp="1" noChangeArrowheads="1"/>
          </p:cNvSpPr>
          <p:nvPr>
            <p:ph type="sldNum" idx="10"/>
          </p:nvPr>
        </p:nvSpPr>
        <p:spPr>
          <a:ln/>
        </p:spPr>
        <p:txBody>
          <a:bodyPr/>
          <a:lstStyle>
            <a:lvl1pPr>
              <a:defRPr/>
            </a:lvl1pPr>
          </a:lstStyle>
          <a:p>
            <a:fld id="{4DC2CDB1-C43C-49F0-B636-B88B59F05131}" type="slidenum">
              <a:rPr lang="el-GR"/>
              <a:pPr/>
              <a:t>‹#›</a:t>
            </a:fld>
            <a:endParaRPr lang="el-G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55650" y="2347913"/>
            <a:ext cx="8569325" cy="1620837"/>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8"/>
          <p:cNvSpPr>
            <a:spLocks noGrp="1" noChangeArrowheads="1"/>
          </p:cNvSpPr>
          <p:nvPr>
            <p:ph type="sldNum" idx="10"/>
          </p:nvPr>
        </p:nvSpPr>
        <p:spPr>
          <a:ln/>
        </p:spPr>
        <p:txBody>
          <a:bodyPr/>
          <a:lstStyle>
            <a:lvl1pPr>
              <a:defRPr/>
            </a:lvl1pPr>
          </a:lstStyle>
          <a:p>
            <a:fld id="{8F3D34F8-929A-4F90-8586-A7940ECE9D04}" type="slidenum">
              <a:rPr lang="el-GR"/>
              <a:pPr/>
              <a:t>‹#›</a:t>
            </a:fld>
            <a:endParaRPr lang="el-G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8"/>
          <p:cNvSpPr>
            <a:spLocks noGrp="1" noChangeArrowheads="1"/>
          </p:cNvSpPr>
          <p:nvPr>
            <p:ph type="sldNum" idx="10"/>
          </p:nvPr>
        </p:nvSpPr>
        <p:spPr>
          <a:ln/>
        </p:spPr>
        <p:txBody>
          <a:bodyPr/>
          <a:lstStyle>
            <a:lvl1pPr>
              <a:defRPr/>
            </a:lvl1pPr>
          </a:lstStyle>
          <a:p>
            <a:fld id="{810EAE15-DE8D-4AD5-A2D0-FD784A3B7CDE}" type="slidenum">
              <a:rPr lang="el-G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04825" y="301625"/>
            <a:ext cx="3316288" cy="1279525"/>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8"/>
          <p:cNvSpPr>
            <a:spLocks noGrp="1" noChangeArrowheads="1"/>
          </p:cNvSpPr>
          <p:nvPr>
            <p:ph type="sldNum" idx="10"/>
          </p:nvPr>
        </p:nvSpPr>
        <p:spPr>
          <a:ln/>
        </p:spPr>
        <p:txBody>
          <a:bodyPr/>
          <a:lstStyle>
            <a:lvl1pPr>
              <a:defRPr/>
            </a:lvl1pPr>
          </a:lstStyle>
          <a:p>
            <a:pPr>
              <a:defRPr/>
            </a:pPr>
            <a:fld id="{F2BF3A46-553B-4DC3-B95D-4832D4B6A95C}"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96925" y="4857750"/>
            <a:ext cx="8567738" cy="15017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8"/>
          <p:cNvSpPr>
            <a:spLocks noGrp="1" noChangeArrowheads="1"/>
          </p:cNvSpPr>
          <p:nvPr>
            <p:ph type="sldNum" idx="10"/>
          </p:nvPr>
        </p:nvSpPr>
        <p:spPr>
          <a:ln/>
        </p:spPr>
        <p:txBody>
          <a:bodyPr/>
          <a:lstStyle>
            <a:lvl1pPr>
              <a:defRPr/>
            </a:lvl1pPr>
          </a:lstStyle>
          <a:p>
            <a:fld id="{83F95B68-7A9F-4B4D-A023-FC2ADDD548A7}" type="slidenum">
              <a:rPr lang="el-GR"/>
              <a:pPr/>
              <a:t>‹#›</a:t>
            </a:fld>
            <a:endParaRPr lang="el-G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503238" y="2074863"/>
            <a:ext cx="4459287" cy="5037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5114925" y="2074863"/>
            <a:ext cx="4459288" cy="5037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8"/>
          <p:cNvSpPr>
            <a:spLocks noGrp="1" noChangeArrowheads="1"/>
          </p:cNvSpPr>
          <p:nvPr>
            <p:ph type="sldNum" idx="10"/>
          </p:nvPr>
        </p:nvSpPr>
        <p:spPr>
          <a:ln/>
        </p:spPr>
        <p:txBody>
          <a:bodyPr/>
          <a:lstStyle>
            <a:lvl1pPr>
              <a:defRPr/>
            </a:lvl1pPr>
          </a:lstStyle>
          <a:p>
            <a:fld id="{2DF02388-6FBE-4D6D-BF65-D51613CA5DB1}" type="slidenum">
              <a:rPr lang="el-GR"/>
              <a:pPr/>
              <a:t>‹#›</a:t>
            </a:fld>
            <a:endParaRPr lang="el-G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04825" y="303213"/>
            <a:ext cx="9072563" cy="1258887"/>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8"/>
          <p:cNvSpPr>
            <a:spLocks noGrp="1" noChangeArrowheads="1"/>
          </p:cNvSpPr>
          <p:nvPr>
            <p:ph type="sldNum" idx="10"/>
          </p:nvPr>
        </p:nvSpPr>
        <p:spPr>
          <a:ln/>
        </p:spPr>
        <p:txBody>
          <a:bodyPr/>
          <a:lstStyle>
            <a:lvl1pPr>
              <a:defRPr/>
            </a:lvl1pPr>
          </a:lstStyle>
          <a:p>
            <a:fld id="{541B969B-BAB6-4C43-AD22-0544C4CE5972}" type="slidenum">
              <a:rPr lang="el-GR"/>
              <a:pPr/>
              <a:t>‹#›</a:t>
            </a:fld>
            <a:endParaRPr lang="el-G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8"/>
          <p:cNvSpPr>
            <a:spLocks noGrp="1" noChangeArrowheads="1"/>
          </p:cNvSpPr>
          <p:nvPr>
            <p:ph type="sldNum" idx="10"/>
          </p:nvPr>
        </p:nvSpPr>
        <p:spPr>
          <a:ln/>
        </p:spPr>
        <p:txBody>
          <a:bodyPr/>
          <a:lstStyle>
            <a:lvl1pPr>
              <a:defRPr/>
            </a:lvl1pPr>
          </a:lstStyle>
          <a:p>
            <a:fld id="{32401696-4DAA-4E89-B1F0-E83959320B0A}" type="slidenum">
              <a:rPr lang="el-GR"/>
              <a:pPr/>
              <a:t>‹#›</a:t>
            </a:fld>
            <a:endParaRPr lang="el-G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fld id="{6A5BA643-052B-4BC3-A8D3-BDE92C5494DC}" type="slidenum">
              <a:rPr lang="el-GR"/>
              <a:pPr/>
              <a:t>‹#›</a:t>
            </a:fld>
            <a:endParaRPr lang="el-G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04825" y="301625"/>
            <a:ext cx="3316288" cy="1279525"/>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8"/>
          <p:cNvSpPr>
            <a:spLocks noGrp="1" noChangeArrowheads="1"/>
          </p:cNvSpPr>
          <p:nvPr>
            <p:ph type="sldNum" idx="10"/>
          </p:nvPr>
        </p:nvSpPr>
        <p:spPr>
          <a:ln/>
        </p:spPr>
        <p:txBody>
          <a:bodyPr/>
          <a:lstStyle>
            <a:lvl1pPr>
              <a:defRPr/>
            </a:lvl1pPr>
          </a:lstStyle>
          <a:p>
            <a:fld id="{99320F5F-518B-493C-ADE8-8279116A425A}" type="slidenum">
              <a:rPr lang="el-GR"/>
              <a:pPr/>
              <a:t>‹#›</a:t>
            </a:fld>
            <a:endParaRPr lang="el-G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976438" y="5291138"/>
            <a:ext cx="6048375" cy="625475"/>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8"/>
          <p:cNvSpPr>
            <a:spLocks noGrp="1" noChangeArrowheads="1"/>
          </p:cNvSpPr>
          <p:nvPr>
            <p:ph type="sldNum" idx="10"/>
          </p:nvPr>
        </p:nvSpPr>
        <p:spPr>
          <a:ln/>
        </p:spPr>
        <p:txBody>
          <a:bodyPr/>
          <a:lstStyle>
            <a:lvl1pPr>
              <a:defRPr/>
            </a:lvl1pPr>
          </a:lstStyle>
          <a:p>
            <a:fld id="{44351A22-266B-4C48-BA13-06D010F74BA2}" type="slidenum">
              <a:rPr lang="el-GR"/>
              <a:pPr/>
              <a:t>‹#›</a:t>
            </a:fld>
            <a:endParaRPr lang="el-G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8"/>
          <p:cNvSpPr>
            <a:spLocks noGrp="1" noChangeArrowheads="1"/>
          </p:cNvSpPr>
          <p:nvPr>
            <p:ph type="sldNum" idx="10"/>
          </p:nvPr>
        </p:nvSpPr>
        <p:spPr>
          <a:ln/>
        </p:spPr>
        <p:txBody>
          <a:bodyPr/>
          <a:lstStyle>
            <a:lvl1pPr>
              <a:defRPr/>
            </a:lvl1pPr>
          </a:lstStyle>
          <a:p>
            <a:fld id="{9FAFC2E5-CE36-4BEB-9958-8C43AE87C31F}" type="slidenum">
              <a:rPr lang="el-GR"/>
              <a:pPr/>
              <a:t>‹#›</a:t>
            </a:fld>
            <a:endParaRPr lang="el-G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7307263" y="295275"/>
            <a:ext cx="2266950" cy="68167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503238" y="295275"/>
            <a:ext cx="6651625" cy="68167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8"/>
          <p:cNvSpPr>
            <a:spLocks noGrp="1" noChangeArrowheads="1"/>
          </p:cNvSpPr>
          <p:nvPr>
            <p:ph type="sldNum" idx="10"/>
          </p:nvPr>
        </p:nvSpPr>
        <p:spPr>
          <a:ln/>
        </p:spPr>
        <p:txBody>
          <a:bodyPr/>
          <a:lstStyle>
            <a:lvl1pPr>
              <a:defRPr/>
            </a:lvl1pPr>
          </a:lstStyle>
          <a:p>
            <a:fld id="{B928EEA8-E4E3-4D81-B020-2D5B8472328B}" type="slidenum">
              <a:rPr lang="el-GR"/>
              <a:pPr/>
              <a:t>‹#›</a:t>
            </a:fld>
            <a:endParaRPr lang="el-G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Προσαρμοσμένη διάταξη">
    <p:spTree>
      <p:nvGrpSpPr>
        <p:cNvPr id="1" name=""/>
        <p:cNvGrpSpPr/>
        <p:nvPr/>
      </p:nvGrpSpPr>
      <p:grpSpPr>
        <a:xfrm>
          <a:off x="0" y="0"/>
          <a:ext cx="0" cy="0"/>
          <a:chOff x="0" y="0"/>
          <a:chExt cx="0" cy="0"/>
        </a:xfrm>
      </p:grpSpPr>
      <p:sp>
        <p:nvSpPr>
          <p:cNvPr id="2" name="1 - Τίτλος"/>
          <p:cNvSpPr>
            <a:spLocks noGrp="1"/>
          </p:cNvSpPr>
          <p:nvPr>
            <p:ph type="title"/>
          </p:nvPr>
        </p:nvSpPr>
        <p:spPr>
          <a:xfrm>
            <a:off x="503238" y="295275"/>
            <a:ext cx="9070975" cy="1538288"/>
          </a:xfrm>
        </p:spPr>
        <p:txBody>
          <a:bodyPr/>
          <a:lstStyle/>
          <a:p>
            <a:r>
              <a:rPr lang="el-GR" smtClean="0"/>
              <a:t>Kλικ για επεξεργασία του τίτλου</a:t>
            </a:r>
            <a:endParaRPr lang="el-GR"/>
          </a:p>
        </p:txBody>
      </p:sp>
      <p:sp>
        <p:nvSpPr>
          <p:cNvPr id="3" name="Rectangle 8"/>
          <p:cNvSpPr>
            <a:spLocks noGrp="1" noChangeArrowheads="1"/>
          </p:cNvSpPr>
          <p:nvPr>
            <p:ph type="sldNum" idx="10"/>
          </p:nvPr>
        </p:nvSpPr>
        <p:spPr>
          <a:ln/>
        </p:spPr>
        <p:txBody>
          <a:bodyPr/>
          <a:lstStyle>
            <a:lvl1pPr>
              <a:defRPr/>
            </a:lvl1pPr>
          </a:lstStyle>
          <a:p>
            <a:fld id="{158C5621-9057-42FD-BC41-DC6A37DFE1A8}" type="slidenum">
              <a:rPr lang="el-G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976438" y="5291138"/>
            <a:ext cx="6048375" cy="625475"/>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8"/>
          <p:cNvSpPr>
            <a:spLocks noGrp="1" noChangeArrowheads="1"/>
          </p:cNvSpPr>
          <p:nvPr>
            <p:ph type="sldNum" idx="10"/>
          </p:nvPr>
        </p:nvSpPr>
        <p:spPr>
          <a:ln/>
        </p:spPr>
        <p:txBody>
          <a:bodyPr/>
          <a:lstStyle>
            <a:lvl1pPr>
              <a:defRPr/>
            </a:lvl1pPr>
          </a:lstStyle>
          <a:p>
            <a:pPr>
              <a:defRPr/>
            </a:pPr>
            <a:fld id="{A7705500-0942-4B4F-BC09-ED056968B9CC}"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55650" y="2347913"/>
            <a:ext cx="8569325" cy="1620837"/>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5"/>
          <p:cNvSpPr>
            <a:spLocks noGrp="1" noChangeArrowheads="1"/>
          </p:cNvSpPr>
          <p:nvPr>
            <p:ph type="sldNum" idx="10"/>
          </p:nvPr>
        </p:nvSpPr>
        <p:spPr>
          <a:ln/>
        </p:spPr>
        <p:txBody>
          <a:bodyPr/>
          <a:lstStyle>
            <a:lvl1pPr>
              <a:defRPr/>
            </a:lvl1pPr>
          </a:lstStyle>
          <a:p>
            <a:fld id="{ED075830-CB01-421C-9DDB-331200469172}" type="slidenum">
              <a:rPr lang="el-GR"/>
              <a:pPr/>
              <a:t>‹#›</a:t>
            </a:fld>
            <a:endParaRPr lang="el-G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5"/>
          <p:cNvSpPr>
            <a:spLocks noGrp="1" noChangeArrowheads="1"/>
          </p:cNvSpPr>
          <p:nvPr>
            <p:ph type="sldNum" idx="10"/>
          </p:nvPr>
        </p:nvSpPr>
        <p:spPr>
          <a:ln/>
        </p:spPr>
        <p:txBody>
          <a:bodyPr/>
          <a:lstStyle>
            <a:lvl1pPr>
              <a:defRPr/>
            </a:lvl1pPr>
          </a:lstStyle>
          <a:p>
            <a:fld id="{9D70895C-C1D1-4EC4-9FB9-AC26816A6525}" type="slidenum">
              <a:rPr lang="el-GR"/>
              <a:pPr/>
              <a:t>‹#›</a:t>
            </a:fld>
            <a:endParaRPr lang="el-G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96925" y="4857750"/>
            <a:ext cx="8567738" cy="15017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5"/>
          <p:cNvSpPr>
            <a:spLocks noGrp="1" noChangeArrowheads="1"/>
          </p:cNvSpPr>
          <p:nvPr>
            <p:ph type="sldNum" idx="10"/>
          </p:nvPr>
        </p:nvSpPr>
        <p:spPr>
          <a:ln/>
        </p:spPr>
        <p:txBody>
          <a:bodyPr/>
          <a:lstStyle>
            <a:lvl1pPr>
              <a:defRPr/>
            </a:lvl1pPr>
          </a:lstStyle>
          <a:p>
            <a:fld id="{67AED784-438D-4985-92E3-0E0BE61E298F}" type="slidenum">
              <a:rPr lang="el-GR"/>
              <a:pPr/>
              <a:t>‹#›</a:t>
            </a:fld>
            <a:endParaRPr lang="el-G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503238" y="2074863"/>
            <a:ext cx="4459287" cy="5037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5114925" y="2074863"/>
            <a:ext cx="4459288" cy="5037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5"/>
          <p:cNvSpPr>
            <a:spLocks noGrp="1" noChangeArrowheads="1"/>
          </p:cNvSpPr>
          <p:nvPr>
            <p:ph type="sldNum" idx="10"/>
          </p:nvPr>
        </p:nvSpPr>
        <p:spPr>
          <a:ln/>
        </p:spPr>
        <p:txBody>
          <a:bodyPr/>
          <a:lstStyle>
            <a:lvl1pPr>
              <a:defRPr/>
            </a:lvl1pPr>
          </a:lstStyle>
          <a:p>
            <a:fld id="{42F80377-FE9A-424B-A37A-453C0F9DFD53}" type="slidenum">
              <a:rPr lang="el-GR"/>
              <a:pPr/>
              <a:t>‹#›</a:t>
            </a:fld>
            <a:endParaRPr lang="el-G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04825" y="303213"/>
            <a:ext cx="9072563" cy="1258887"/>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5"/>
          <p:cNvSpPr>
            <a:spLocks noGrp="1" noChangeArrowheads="1"/>
          </p:cNvSpPr>
          <p:nvPr>
            <p:ph type="sldNum" idx="10"/>
          </p:nvPr>
        </p:nvSpPr>
        <p:spPr>
          <a:ln/>
        </p:spPr>
        <p:txBody>
          <a:bodyPr/>
          <a:lstStyle>
            <a:lvl1pPr>
              <a:defRPr/>
            </a:lvl1pPr>
          </a:lstStyle>
          <a:p>
            <a:fld id="{89401771-E683-4FCC-8DFD-807366A10F5E}" type="slidenum">
              <a:rPr lang="el-GR"/>
              <a:pPr/>
              <a:t>‹#›</a:t>
            </a:fld>
            <a:endParaRPr lang="el-G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5"/>
          <p:cNvSpPr>
            <a:spLocks noGrp="1" noChangeArrowheads="1"/>
          </p:cNvSpPr>
          <p:nvPr>
            <p:ph type="sldNum" idx="10"/>
          </p:nvPr>
        </p:nvSpPr>
        <p:spPr>
          <a:ln/>
        </p:spPr>
        <p:txBody>
          <a:bodyPr/>
          <a:lstStyle>
            <a:lvl1pPr>
              <a:defRPr/>
            </a:lvl1pPr>
          </a:lstStyle>
          <a:p>
            <a:fld id="{1A2A3B1C-CC98-4FB3-9BC1-FC921593FBAF}" type="slidenum">
              <a:rPr lang="el-GR"/>
              <a:pPr/>
              <a:t>‹#›</a:t>
            </a:fld>
            <a:endParaRPr lang="el-G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C87EF2BB-FEF5-48A1-8DF2-6A3917C3951C}" type="slidenum">
              <a:rPr lang="el-GR"/>
              <a:pPr/>
              <a:t>‹#›</a:t>
            </a:fld>
            <a:endParaRPr lang="el-G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04825" y="301625"/>
            <a:ext cx="3316288" cy="1279525"/>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5"/>
          <p:cNvSpPr>
            <a:spLocks noGrp="1" noChangeArrowheads="1"/>
          </p:cNvSpPr>
          <p:nvPr>
            <p:ph type="sldNum" idx="10"/>
          </p:nvPr>
        </p:nvSpPr>
        <p:spPr>
          <a:ln/>
        </p:spPr>
        <p:txBody>
          <a:bodyPr/>
          <a:lstStyle>
            <a:lvl1pPr>
              <a:defRPr/>
            </a:lvl1pPr>
          </a:lstStyle>
          <a:p>
            <a:fld id="{25C957B9-CA6B-45F8-951F-48300DBF3BB9}" type="slidenum">
              <a:rPr lang="el-GR"/>
              <a:pPr/>
              <a:t>‹#›</a:t>
            </a:fld>
            <a:endParaRPr lang="el-G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976438" y="5291138"/>
            <a:ext cx="6048375" cy="625475"/>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5"/>
          <p:cNvSpPr>
            <a:spLocks noGrp="1" noChangeArrowheads="1"/>
          </p:cNvSpPr>
          <p:nvPr>
            <p:ph type="sldNum" idx="10"/>
          </p:nvPr>
        </p:nvSpPr>
        <p:spPr>
          <a:ln/>
        </p:spPr>
        <p:txBody>
          <a:bodyPr/>
          <a:lstStyle>
            <a:lvl1pPr>
              <a:defRPr/>
            </a:lvl1pPr>
          </a:lstStyle>
          <a:p>
            <a:fld id="{69EB0E79-39E3-441F-A6FE-DD6A74E19441}" type="slidenum">
              <a:rPr lang="el-GR"/>
              <a:pPr/>
              <a:t>‹#›</a:t>
            </a:fld>
            <a:endParaRPr lang="el-G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5"/>
          <p:cNvSpPr>
            <a:spLocks noGrp="1" noChangeArrowheads="1"/>
          </p:cNvSpPr>
          <p:nvPr>
            <p:ph type="sldNum" idx="10"/>
          </p:nvPr>
        </p:nvSpPr>
        <p:spPr>
          <a:ln/>
        </p:spPr>
        <p:txBody>
          <a:bodyPr/>
          <a:lstStyle>
            <a:lvl1pPr>
              <a:defRPr/>
            </a:lvl1pPr>
          </a:lstStyle>
          <a:p>
            <a:fld id="{6DBE9AA2-E673-4EDF-AC0B-24A3C2EDA4D9}" type="slidenum">
              <a:rPr lang="el-G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1.jpe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1.jpe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1.jpe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image" Target="../media/image1.jpeg"/><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1.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5" name="AutoShape 1"/>
          <p:cNvSpPr>
            <a:spLocks noChangeArrowheads="1"/>
          </p:cNvSpPr>
          <p:nvPr/>
        </p:nvSpPr>
        <p:spPr bwMode="auto">
          <a:xfrm>
            <a:off x="7938" y="15875"/>
            <a:ext cx="10064750" cy="7535863"/>
          </a:xfrm>
          <a:prstGeom prst="rtTriangle">
            <a:avLst/>
          </a:prstGeom>
          <a:gradFill rotWithShape="0">
            <a:gsLst>
              <a:gs pos="0">
                <a:srgbClr val="D2D2D2">
                  <a:alpha val="12000"/>
                </a:srgbClr>
              </a:gs>
              <a:gs pos="100000">
                <a:srgbClr val="D2D2D2">
                  <a:alpha val="3000"/>
                </a:srgbClr>
              </a:gs>
            </a:gsLst>
            <a:lin ang="18780000" scaled="1"/>
          </a:gradFill>
          <a:ln w="9525" cap="flat">
            <a:noFill/>
            <a:round/>
            <a:headEnd/>
            <a:tailEnd/>
          </a:ln>
          <a:effectLst/>
        </p:spPr>
        <p:txBody>
          <a:bodyPr wrap="none" anchor="ctr"/>
          <a:lstStyle/>
          <a:p>
            <a:pPr>
              <a:defRPr/>
            </a:pPr>
            <a:endParaRPr lang="el-GR"/>
          </a:p>
        </p:txBody>
      </p:sp>
      <p:sp>
        <p:nvSpPr>
          <p:cNvPr id="1026" name="Line 2"/>
          <p:cNvSpPr>
            <a:spLocks noChangeShapeType="1"/>
          </p:cNvSpPr>
          <p:nvPr/>
        </p:nvSpPr>
        <p:spPr bwMode="auto">
          <a:xfrm>
            <a:off x="0" y="7938"/>
            <a:ext cx="10072688" cy="7543800"/>
          </a:xfrm>
          <a:prstGeom prst="line">
            <a:avLst/>
          </a:prstGeom>
          <a:noFill/>
          <a:ln w="5040" cap="rnd">
            <a:solidFill>
              <a:srgbClr val="BFBFBF">
                <a:alpha val="34999"/>
              </a:srgbClr>
            </a:solidFill>
            <a:miter lim="800000"/>
            <a:headEnd/>
            <a:tailEnd/>
          </a:ln>
          <a:effectLst/>
        </p:spPr>
        <p:txBody>
          <a:bodyPr/>
          <a:lstStyle/>
          <a:p>
            <a:pPr>
              <a:defRPr/>
            </a:pPr>
            <a:endParaRPr lang="el-GR"/>
          </a:p>
        </p:txBody>
      </p:sp>
      <p:sp>
        <p:nvSpPr>
          <p:cNvPr id="1027" name="Line 3"/>
          <p:cNvSpPr>
            <a:spLocks noChangeShapeType="1"/>
          </p:cNvSpPr>
          <p:nvPr/>
        </p:nvSpPr>
        <p:spPr bwMode="auto">
          <a:xfrm flipH="1">
            <a:off x="7127875" y="5454650"/>
            <a:ext cx="2952750" cy="2093913"/>
          </a:xfrm>
          <a:prstGeom prst="line">
            <a:avLst/>
          </a:prstGeom>
          <a:noFill/>
          <a:ln w="6120" cap="rnd">
            <a:solidFill>
              <a:srgbClr val="C6C6C6">
                <a:alpha val="45000"/>
              </a:srgbClr>
            </a:solidFill>
            <a:miter lim="800000"/>
            <a:headEnd/>
            <a:tailEnd/>
          </a:ln>
          <a:effectLst/>
        </p:spPr>
        <p:txBody>
          <a:bodyPr/>
          <a:lstStyle/>
          <a:p>
            <a:pPr>
              <a:defRPr/>
            </a:pPr>
            <a:endParaRPr lang="el-GR"/>
          </a:p>
        </p:txBody>
      </p:sp>
      <p:sp>
        <p:nvSpPr>
          <p:cNvPr id="1029" name="Rectangle 4"/>
          <p:cNvSpPr>
            <a:spLocks noGrp="1" noChangeArrowheads="1"/>
          </p:cNvSpPr>
          <p:nvPr>
            <p:ph type="title"/>
          </p:nvPr>
        </p:nvSpPr>
        <p:spPr bwMode="auto">
          <a:xfrm>
            <a:off x="503238" y="295275"/>
            <a:ext cx="9070975" cy="1538288"/>
          </a:xfrm>
          <a:prstGeom prst="rect">
            <a:avLst/>
          </a:prstGeom>
          <a:noFill/>
          <a:ln w="9525">
            <a:noFill/>
            <a:round/>
            <a:headEnd/>
            <a:tailEnd/>
          </a:ln>
        </p:spPr>
        <p:txBody>
          <a:bodyPr vert="horz" wrap="square" lIns="100800" tIns="50400" rIns="100800" bIns="50400" numCol="1" anchor="ctr" anchorCtr="0" compatLnSpc="1">
            <a:prstTxWarp prst="textNoShape">
              <a:avLst/>
            </a:prstTxWarp>
          </a:bodyPr>
          <a:lstStyle/>
          <a:p>
            <a:pPr lvl="0"/>
            <a:r>
              <a:rPr lang="en-GB" smtClean="0"/>
              <a:t>Πατήστε για επεξεργασία της μορφής κειμένου του τίτλου</a:t>
            </a:r>
          </a:p>
        </p:txBody>
      </p:sp>
      <p:sp>
        <p:nvSpPr>
          <p:cNvPr id="1030" name="Rectangle 5"/>
          <p:cNvSpPr>
            <a:spLocks noGrp="1" noChangeArrowheads="1"/>
          </p:cNvSpPr>
          <p:nvPr>
            <p:ph type="body" idx="1"/>
          </p:nvPr>
        </p:nvSpPr>
        <p:spPr bwMode="auto">
          <a:xfrm>
            <a:off x="503238" y="2074863"/>
            <a:ext cx="9070975" cy="5037137"/>
          </a:xfrm>
          <a:prstGeom prst="rect">
            <a:avLst/>
          </a:prstGeom>
          <a:noFill/>
          <a:ln w="9525">
            <a:noFill/>
            <a:round/>
            <a:headEnd/>
            <a:tailEnd/>
          </a:ln>
        </p:spPr>
        <p:txBody>
          <a:bodyPr vert="horz" wrap="square" lIns="100800" tIns="50400" rIns="100800" bIns="50400" numCol="1" anchor="t" anchorCtr="0" compatLnSpc="1">
            <a:prstTxWarp prst="textNoShape">
              <a:avLst/>
            </a:prstTxWarp>
          </a:bodyPr>
          <a:lstStyle/>
          <a:p>
            <a:pPr lvl="0"/>
            <a:r>
              <a:rPr lang="en-GB" smtClean="0"/>
              <a:t>Πατήστε για επεξεργασία της μορφής κειμένου διάρθρωσης</a:t>
            </a:r>
          </a:p>
          <a:p>
            <a:pPr lvl="1"/>
            <a:r>
              <a:rPr lang="en-GB" smtClean="0"/>
              <a:t>Δεύτερο επίπεδο διάρθρωσης</a:t>
            </a:r>
          </a:p>
          <a:p>
            <a:pPr lvl="2"/>
            <a:r>
              <a:rPr lang="en-GB" smtClean="0"/>
              <a:t>Τρίτο επίπεδο διάρθρωσης</a:t>
            </a:r>
          </a:p>
          <a:p>
            <a:pPr lvl="3"/>
            <a:r>
              <a:rPr lang="en-GB" smtClean="0"/>
              <a:t>Τέταρτο επίπεδο διάρθρωσης</a:t>
            </a:r>
          </a:p>
          <a:p>
            <a:pPr lvl="4"/>
            <a:r>
              <a:rPr lang="en-GB" smtClean="0"/>
              <a:t>Πέμπτο επίπεδο διάρθρωσης</a:t>
            </a:r>
          </a:p>
          <a:p>
            <a:pPr lvl="4"/>
            <a:r>
              <a:rPr lang="en-GB" smtClean="0"/>
              <a:t>Έκτο επίπεδο διάρθρωσης</a:t>
            </a:r>
          </a:p>
          <a:p>
            <a:pPr lvl="4"/>
            <a:r>
              <a:rPr lang="en-GB" smtClean="0"/>
              <a:t>Έβδομο επίπεδο διάρθρωσης</a:t>
            </a:r>
          </a:p>
        </p:txBody>
      </p:sp>
      <p:sp>
        <p:nvSpPr>
          <p:cNvPr id="2" name="Text Box 6"/>
          <p:cNvSpPr txBox="1">
            <a:spLocks noChangeArrowheads="1"/>
          </p:cNvSpPr>
          <p:nvPr/>
        </p:nvSpPr>
        <p:spPr bwMode="auto">
          <a:xfrm>
            <a:off x="5281613" y="7143750"/>
            <a:ext cx="2352675" cy="333375"/>
          </a:xfrm>
          <a:prstGeom prst="rect">
            <a:avLst/>
          </a:prstGeom>
          <a:noFill/>
          <a:ln w="9525" cap="flat">
            <a:noFill/>
            <a:round/>
            <a:headEnd/>
            <a:tailEnd/>
          </a:ln>
          <a:effectLst/>
        </p:spPr>
        <p:txBody>
          <a:bodyPr wrap="none" anchor="ctr"/>
          <a:lstStyle/>
          <a:p>
            <a:pPr>
              <a:defRPr/>
            </a:pPr>
            <a:endParaRPr lang="el-GR"/>
          </a:p>
        </p:txBody>
      </p:sp>
      <p:sp>
        <p:nvSpPr>
          <p:cNvPr id="1031" name="Text Box 7"/>
          <p:cNvSpPr txBox="1">
            <a:spLocks noChangeArrowheads="1"/>
          </p:cNvSpPr>
          <p:nvPr/>
        </p:nvSpPr>
        <p:spPr bwMode="auto">
          <a:xfrm>
            <a:off x="503238" y="7145338"/>
            <a:ext cx="4697412" cy="331787"/>
          </a:xfrm>
          <a:prstGeom prst="rect">
            <a:avLst/>
          </a:prstGeom>
          <a:noFill/>
          <a:ln w="9525" cap="flat">
            <a:noFill/>
            <a:round/>
            <a:headEnd/>
            <a:tailEnd/>
          </a:ln>
          <a:effectLst/>
        </p:spPr>
        <p:txBody>
          <a:bodyPr wrap="none" anchor="ctr"/>
          <a:lstStyle/>
          <a:p>
            <a:pPr>
              <a:defRPr/>
            </a:pPr>
            <a:endParaRPr lang="el-GR"/>
          </a:p>
        </p:txBody>
      </p:sp>
      <p:sp>
        <p:nvSpPr>
          <p:cNvPr id="1032" name="Rectangle 8"/>
          <p:cNvSpPr>
            <a:spLocks noGrp="1" noChangeArrowheads="1"/>
          </p:cNvSpPr>
          <p:nvPr>
            <p:ph type="sldNum"/>
          </p:nvPr>
        </p:nvSpPr>
        <p:spPr bwMode="auto">
          <a:xfrm>
            <a:off x="8367713" y="7143750"/>
            <a:ext cx="550862" cy="330200"/>
          </a:xfrm>
          <a:prstGeom prst="rect">
            <a:avLst/>
          </a:prstGeom>
          <a:noFill/>
          <a:ln w="9525" cap="flat">
            <a:noFill/>
            <a:round/>
            <a:headEnd/>
            <a:tailEnd/>
          </a:ln>
          <a:effectLst/>
        </p:spPr>
        <p:txBody>
          <a:bodyPr vert="horz" wrap="square" lIns="100800" tIns="50400" rIns="100800" bIns="504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mtClean="0">
                <a:solidFill>
                  <a:srgbClr val="000000"/>
                </a:solidFill>
              </a:defRPr>
            </a:lvl1pPr>
          </a:lstStyle>
          <a:p>
            <a:pPr>
              <a:defRPr/>
            </a:pPr>
            <a:fld id="{62A09512-DF35-4894-8E86-7E67E7492B0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49263" rtl="0" eaLnBrk="0" fontAlgn="base" hangingPunct="0">
        <a:spcBef>
          <a:spcPct val="0"/>
        </a:spcBef>
        <a:spcAft>
          <a:spcPct val="0"/>
        </a:spcAft>
        <a:buClr>
          <a:srgbClr val="000000"/>
        </a:buClr>
        <a:buSzPct val="100000"/>
        <a:buFont typeface="Times New Roman" pitchFamily="16" charset="0"/>
        <a:defRPr sz="4600">
          <a:solidFill>
            <a:srgbClr val="FF5C9C"/>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5pPr>
      <a:lvl6pPr marL="2514600" indent="-228600" algn="l" defTabSz="449263" rtl="0" fontAlgn="base">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6pPr>
      <a:lvl7pPr marL="2971800" indent="-228600" algn="l" defTabSz="449263" rtl="0" fontAlgn="base">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7pPr>
      <a:lvl8pPr marL="3429000" indent="-228600" algn="l" defTabSz="449263" rtl="0" fontAlgn="base">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8pPr>
      <a:lvl9pPr marL="3886200" indent="-228600" algn="l" defTabSz="449263" rtl="0" fontAlgn="base">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9pPr>
    </p:titleStyle>
    <p:bodyStyle>
      <a:lvl1pPr marL="342900" indent="-342900" algn="l" defTabSz="449263" rtl="0" eaLnBrk="0" fontAlgn="base" hangingPunct="0">
        <a:spcBef>
          <a:spcPts val="825"/>
        </a:spcBef>
        <a:spcAft>
          <a:spcPct val="0"/>
        </a:spcAft>
        <a:buClr>
          <a:srgbClr val="000000"/>
        </a:buClr>
        <a:buSzPct val="100000"/>
        <a:buFont typeface="Times New Roman" pitchFamily="16" charset="0"/>
        <a:defRPr sz="3300">
          <a:solidFill>
            <a:srgbClr val="FFFFFF"/>
          </a:solidFill>
          <a:latin typeface="+mn-lt"/>
          <a:ea typeface="+mn-ea"/>
          <a:cs typeface="+mn-cs"/>
        </a:defRPr>
      </a:lvl1pPr>
      <a:lvl2pPr marL="742950" indent="-285750" algn="l" defTabSz="449263" rtl="0" eaLnBrk="0" fontAlgn="base" hangingPunct="0">
        <a:spcBef>
          <a:spcPts val="725"/>
        </a:spcBef>
        <a:spcAft>
          <a:spcPct val="0"/>
        </a:spcAft>
        <a:buClr>
          <a:srgbClr val="000000"/>
        </a:buClr>
        <a:buSzPct val="100000"/>
        <a:buFont typeface="Times New Roman" pitchFamily="16" charset="0"/>
        <a:defRPr sz="2900">
          <a:solidFill>
            <a:srgbClr val="FFFFFF"/>
          </a:solidFill>
          <a:latin typeface="+mn-lt"/>
          <a:ea typeface="+mn-ea"/>
        </a:defRPr>
      </a:lvl2pPr>
      <a:lvl3pPr marL="1143000" indent="-228600" algn="l" defTabSz="449263" rtl="0" eaLnBrk="0" fontAlgn="base" hangingPunct="0">
        <a:spcBef>
          <a:spcPts val="650"/>
        </a:spcBef>
        <a:spcAft>
          <a:spcPct val="0"/>
        </a:spcAft>
        <a:buClr>
          <a:srgbClr val="000000"/>
        </a:buClr>
        <a:buSzPct val="100000"/>
        <a:buFont typeface="Times New Roman" pitchFamily="16" charset="0"/>
        <a:defRPr sz="2600">
          <a:solidFill>
            <a:srgbClr val="FFFFFF"/>
          </a:solidFill>
          <a:latin typeface="+mn-lt"/>
          <a:ea typeface="+mn-ea"/>
        </a:defRPr>
      </a:lvl3pPr>
      <a:lvl4pPr marL="1600200" indent="-228600" algn="l" defTabSz="449263" rtl="0" eaLnBrk="0" fontAlgn="base" hangingPunct="0">
        <a:spcBef>
          <a:spcPts val="550"/>
        </a:spcBef>
        <a:spcAft>
          <a:spcPct val="0"/>
        </a:spcAft>
        <a:buClr>
          <a:srgbClr val="000000"/>
        </a:buClr>
        <a:buSzPct val="100000"/>
        <a:buFont typeface="Times New Roman" pitchFamily="16" charset="0"/>
        <a:defRPr sz="2200">
          <a:solidFill>
            <a:srgbClr val="FFFFFF"/>
          </a:solidFill>
          <a:latin typeface="+mn-lt"/>
          <a:ea typeface="+mn-ea"/>
        </a:defRPr>
      </a:lvl4pPr>
      <a:lvl5pPr marL="2057400" indent="-228600" algn="l" defTabSz="449263" rtl="0" eaLnBrk="0" fontAlgn="base" hangingPunct="0">
        <a:spcBef>
          <a:spcPts val="525"/>
        </a:spcBef>
        <a:spcAft>
          <a:spcPct val="0"/>
        </a:spcAft>
        <a:buClr>
          <a:srgbClr val="000000"/>
        </a:buClr>
        <a:buSzPct val="100000"/>
        <a:buFont typeface="Times New Roman" pitchFamily="16" charset="0"/>
        <a:defRPr sz="2100">
          <a:solidFill>
            <a:srgbClr val="FFFFFF"/>
          </a:solidFill>
          <a:latin typeface="+mn-lt"/>
          <a:ea typeface="+mn-ea"/>
        </a:defRPr>
      </a:lvl5pPr>
      <a:lvl6pPr marL="2514600" indent="-228600" algn="l" defTabSz="449263" rtl="0" fontAlgn="base">
        <a:spcBef>
          <a:spcPts val="525"/>
        </a:spcBef>
        <a:spcAft>
          <a:spcPct val="0"/>
        </a:spcAft>
        <a:buClr>
          <a:srgbClr val="000000"/>
        </a:buClr>
        <a:buSzPct val="100000"/>
        <a:buFont typeface="Times New Roman" pitchFamily="16" charset="0"/>
        <a:defRPr sz="2100">
          <a:solidFill>
            <a:srgbClr val="FFFFFF"/>
          </a:solidFill>
          <a:latin typeface="+mn-lt"/>
          <a:ea typeface="+mn-ea"/>
        </a:defRPr>
      </a:lvl6pPr>
      <a:lvl7pPr marL="2971800" indent="-228600" algn="l" defTabSz="449263" rtl="0" fontAlgn="base">
        <a:spcBef>
          <a:spcPts val="525"/>
        </a:spcBef>
        <a:spcAft>
          <a:spcPct val="0"/>
        </a:spcAft>
        <a:buClr>
          <a:srgbClr val="000000"/>
        </a:buClr>
        <a:buSzPct val="100000"/>
        <a:buFont typeface="Times New Roman" pitchFamily="16" charset="0"/>
        <a:defRPr sz="2100">
          <a:solidFill>
            <a:srgbClr val="FFFFFF"/>
          </a:solidFill>
          <a:latin typeface="+mn-lt"/>
          <a:ea typeface="+mn-ea"/>
        </a:defRPr>
      </a:lvl7pPr>
      <a:lvl8pPr marL="3429000" indent="-228600" algn="l" defTabSz="449263" rtl="0" fontAlgn="base">
        <a:spcBef>
          <a:spcPts val="525"/>
        </a:spcBef>
        <a:spcAft>
          <a:spcPct val="0"/>
        </a:spcAft>
        <a:buClr>
          <a:srgbClr val="000000"/>
        </a:buClr>
        <a:buSzPct val="100000"/>
        <a:buFont typeface="Times New Roman" pitchFamily="16" charset="0"/>
        <a:defRPr sz="2100">
          <a:solidFill>
            <a:srgbClr val="FFFFFF"/>
          </a:solidFill>
          <a:latin typeface="+mn-lt"/>
          <a:ea typeface="+mn-ea"/>
        </a:defRPr>
      </a:lvl8pPr>
      <a:lvl9pPr marL="3886200" indent="-228600" algn="l" defTabSz="449263" rtl="0" fontAlgn="base">
        <a:spcBef>
          <a:spcPts val="525"/>
        </a:spcBef>
        <a:spcAft>
          <a:spcPct val="0"/>
        </a:spcAft>
        <a:buClr>
          <a:srgbClr val="000000"/>
        </a:buClr>
        <a:buSzPct val="100000"/>
        <a:buFont typeface="Times New Roman" pitchFamily="16" charset="0"/>
        <a:defRPr sz="2100">
          <a:solidFill>
            <a:srgbClr val="FFFFFF"/>
          </a:solidFill>
          <a:latin typeface="+mn-lt"/>
          <a:ea typeface="+mn-ea"/>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bwMode="auto">
          <a:xfrm>
            <a:off x="503238" y="295275"/>
            <a:ext cx="9070975" cy="1538288"/>
          </a:xfrm>
          <a:prstGeom prst="rect">
            <a:avLst/>
          </a:prstGeom>
          <a:noFill/>
          <a:ln w="9525">
            <a:noFill/>
            <a:round/>
            <a:headEnd/>
            <a:tailEnd/>
          </a:ln>
        </p:spPr>
        <p:txBody>
          <a:bodyPr vert="horz" wrap="square" lIns="100800" tIns="50400" rIns="100800" bIns="50400" numCol="1" anchor="ctr" anchorCtr="0" compatLnSpc="1">
            <a:prstTxWarp prst="textNoShape">
              <a:avLst/>
            </a:prstTxWarp>
          </a:bodyPr>
          <a:lstStyle/>
          <a:p>
            <a:pPr lvl="0"/>
            <a:r>
              <a:rPr lang="en-GB" smtClean="0"/>
              <a:t>Πατήστε για επεξεργασία της μορφής κειμένου του τίτλου</a:t>
            </a:r>
          </a:p>
        </p:txBody>
      </p:sp>
      <p:sp>
        <p:nvSpPr>
          <p:cNvPr id="10243" name="Rectangle 2"/>
          <p:cNvSpPr>
            <a:spLocks noGrp="1" noChangeArrowheads="1"/>
          </p:cNvSpPr>
          <p:nvPr>
            <p:ph type="body" idx="1"/>
          </p:nvPr>
        </p:nvSpPr>
        <p:spPr bwMode="auto">
          <a:xfrm>
            <a:off x="503238" y="2074863"/>
            <a:ext cx="9070975" cy="5037137"/>
          </a:xfrm>
          <a:prstGeom prst="rect">
            <a:avLst/>
          </a:prstGeom>
          <a:noFill/>
          <a:ln w="9525">
            <a:noFill/>
            <a:round/>
            <a:headEnd/>
            <a:tailEnd/>
          </a:ln>
        </p:spPr>
        <p:txBody>
          <a:bodyPr vert="horz" wrap="square" lIns="100800" tIns="50400" rIns="100800" bIns="50400" numCol="1" anchor="t" anchorCtr="0" compatLnSpc="1">
            <a:prstTxWarp prst="textNoShape">
              <a:avLst/>
            </a:prstTxWarp>
          </a:bodyPr>
          <a:lstStyle/>
          <a:p>
            <a:pPr lvl="0"/>
            <a:r>
              <a:rPr lang="en-GB" smtClean="0"/>
              <a:t>Πατήστε για επεξεργασία της μορφής κειμένου διάρθρωσης</a:t>
            </a:r>
          </a:p>
          <a:p>
            <a:pPr lvl="1"/>
            <a:r>
              <a:rPr lang="en-GB" smtClean="0"/>
              <a:t>Δεύτερο επίπεδο διάρθρωσης</a:t>
            </a:r>
          </a:p>
          <a:p>
            <a:pPr lvl="2"/>
            <a:r>
              <a:rPr lang="en-GB" smtClean="0"/>
              <a:t>Τρίτο επίπεδο διάρθρωσης</a:t>
            </a:r>
          </a:p>
          <a:p>
            <a:pPr lvl="3"/>
            <a:r>
              <a:rPr lang="en-GB" smtClean="0"/>
              <a:t>Τέταρτο επίπεδο διάρθρωσης</a:t>
            </a:r>
          </a:p>
          <a:p>
            <a:pPr lvl="4"/>
            <a:r>
              <a:rPr lang="en-GB" smtClean="0"/>
              <a:t>Πέμπτο επίπεδο διάρθρωσης</a:t>
            </a:r>
          </a:p>
          <a:p>
            <a:pPr lvl="4"/>
            <a:r>
              <a:rPr lang="en-GB" smtClean="0"/>
              <a:t>Έκτο επίπεδο διάρθρωσης</a:t>
            </a:r>
          </a:p>
          <a:p>
            <a:pPr lvl="4"/>
            <a:r>
              <a:rPr lang="en-GB" smtClean="0"/>
              <a:t>Έβδομο επίπεδο διάρθρωσης</a:t>
            </a:r>
          </a:p>
        </p:txBody>
      </p:sp>
      <p:sp>
        <p:nvSpPr>
          <p:cNvPr id="2" name="Text Box 3"/>
          <p:cNvSpPr txBox="1">
            <a:spLocks noChangeArrowheads="1"/>
          </p:cNvSpPr>
          <p:nvPr/>
        </p:nvSpPr>
        <p:spPr bwMode="auto">
          <a:xfrm>
            <a:off x="6734175" y="7226300"/>
            <a:ext cx="2317750" cy="333375"/>
          </a:xfrm>
          <a:prstGeom prst="rect">
            <a:avLst/>
          </a:prstGeom>
          <a:noFill/>
          <a:ln w="9525" cap="flat">
            <a:noFill/>
            <a:round/>
            <a:headEnd/>
            <a:tailEnd/>
          </a:ln>
          <a:effectLst/>
        </p:spPr>
        <p:txBody>
          <a:bodyPr wrap="none" anchor="ctr"/>
          <a:lstStyle/>
          <a:p>
            <a:pPr>
              <a:defRPr/>
            </a:pPr>
            <a:endParaRPr lang="el-GR"/>
          </a:p>
        </p:txBody>
      </p:sp>
      <p:sp>
        <p:nvSpPr>
          <p:cNvPr id="10244" name="Text Box 4"/>
          <p:cNvSpPr txBox="1">
            <a:spLocks noChangeArrowheads="1"/>
          </p:cNvSpPr>
          <p:nvPr/>
        </p:nvSpPr>
        <p:spPr bwMode="auto">
          <a:xfrm>
            <a:off x="1290638" y="7227888"/>
            <a:ext cx="5454650" cy="333375"/>
          </a:xfrm>
          <a:prstGeom prst="rect">
            <a:avLst/>
          </a:prstGeom>
          <a:noFill/>
          <a:ln w="9525" cap="flat">
            <a:noFill/>
            <a:round/>
            <a:headEnd/>
            <a:tailEnd/>
          </a:ln>
          <a:effectLst/>
        </p:spPr>
        <p:txBody>
          <a:bodyPr wrap="none" anchor="ctr"/>
          <a:lstStyle/>
          <a:p>
            <a:pPr>
              <a:defRPr/>
            </a:pPr>
            <a:endParaRPr lang="el-GR"/>
          </a:p>
        </p:txBody>
      </p:sp>
      <p:sp>
        <p:nvSpPr>
          <p:cNvPr id="10245" name="Rectangle 5"/>
          <p:cNvSpPr>
            <a:spLocks noGrp="1" noChangeArrowheads="1"/>
          </p:cNvSpPr>
          <p:nvPr>
            <p:ph type="sldNum"/>
          </p:nvPr>
        </p:nvSpPr>
        <p:spPr bwMode="auto">
          <a:xfrm>
            <a:off x="9058275" y="7226300"/>
            <a:ext cx="400050" cy="330200"/>
          </a:xfrm>
          <a:prstGeom prst="rect">
            <a:avLst/>
          </a:prstGeom>
          <a:noFill/>
          <a:ln w="9525" cap="flat">
            <a:noFill/>
            <a:round/>
            <a:headEnd/>
            <a:tailEnd/>
          </a:ln>
          <a:effectLst/>
        </p:spPr>
        <p:txBody>
          <a:bodyPr vert="horz" wrap="square" lIns="100800" tIns="50400" rIns="100800" bIns="50400" numCol="1" anchor="b" anchorCtr="0" compatLnSpc="1">
            <a:prstTxWarp prst="textNoShape">
              <a:avLst/>
            </a:prstTxWarp>
          </a:bodyPr>
          <a:lstStyle>
            <a:lvl1pPr algn="ctr" hangingPunct="1">
              <a:lnSpc>
                <a:spcPct val="100000"/>
              </a:lnSpc>
              <a:buClrTx/>
              <a:buSzPct val="45000"/>
              <a:buFontTx/>
              <a:buNone/>
              <a:defRPr sz="1000">
                <a:solidFill>
                  <a:srgbClr val="FFFFFF"/>
                </a:solidFill>
                <a:latin typeface="Times New Roman" pitchFamily="16" charset="0"/>
                <a:cs typeface="Segoe UI" charset="0"/>
              </a:defRPr>
            </a:lvl1pPr>
          </a:lstStyle>
          <a:p>
            <a:fld id="{DD36B0B0-CFD2-4183-B975-3F90CE842EF5}"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l" defTabSz="449263" rtl="0" eaLnBrk="0" fontAlgn="base" hangingPunct="0">
        <a:spcBef>
          <a:spcPct val="0"/>
        </a:spcBef>
        <a:spcAft>
          <a:spcPct val="0"/>
        </a:spcAft>
        <a:buClr>
          <a:srgbClr val="000000"/>
        </a:buClr>
        <a:buSzPct val="100000"/>
        <a:buFont typeface="Times New Roman" pitchFamily="16" charset="0"/>
        <a:defRPr sz="4600">
          <a:solidFill>
            <a:srgbClr val="FF5C9C"/>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5pPr>
      <a:lvl6pPr marL="2514600" indent="-228600" algn="l" defTabSz="449263" rtl="0" fontAlgn="base">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6pPr>
      <a:lvl7pPr marL="2971800" indent="-228600" algn="l" defTabSz="449263" rtl="0" fontAlgn="base">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7pPr>
      <a:lvl8pPr marL="3429000" indent="-228600" algn="l" defTabSz="449263" rtl="0" fontAlgn="base">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8pPr>
      <a:lvl9pPr marL="3886200" indent="-228600" algn="l" defTabSz="449263" rtl="0" fontAlgn="base">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9pPr>
    </p:titleStyle>
    <p:bodyStyle>
      <a:lvl1pPr marL="342900" indent="-342900" algn="l" defTabSz="449263" rtl="0" eaLnBrk="0" fontAlgn="base" hangingPunct="0">
        <a:spcBef>
          <a:spcPts val="825"/>
        </a:spcBef>
        <a:spcAft>
          <a:spcPct val="0"/>
        </a:spcAft>
        <a:buClr>
          <a:srgbClr val="000000"/>
        </a:buClr>
        <a:buSzPct val="100000"/>
        <a:buFont typeface="Times New Roman" pitchFamily="16" charset="0"/>
        <a:defRPr sz="3300">
          <a:solidFill>
            <a:srgbClr val="FFFFFF"/>
          </a:solidFill>
          <a:latin typeface="+mn-lt"/>
          <a:ea typeface="+mn-ea"/>
          <a:cs typeface="+mn-cs"/>
        </a:defRPr>
      </a:lvl1pPr>
      <a:lvl2pPr marL="742950" indent="-285750" algn="l" defTabSz="449263" rtl="0" eaLnBrk="0" fontAlgn="base" hangingPunct="0">
        <a:spcBef>
          <a:spcPts val="725"/>
        </a:spcBef>
        <a:spcAft>
          <a:spcPct val="0"/>
        </a:spcAft>
        <a:buClr>
          <a:srgbClr val="000000"/>
        </a:buClr>
        <a:buSzPct val="100000"/>
        <a:buFont typeface="Times New Roman" pitchFamily="16" charset="0"/>
        <a:defRPr sz="2900">
          <a:solidFill>
            <a:srgbClr val="FFFFFF"/>
          </a:solidFill>
          <a:latin typeface="+mn-lt"/>
          <a:ea typeface="+mn-ea"/>
        </a:defRPr>
      </a:lvl2pPr>
      <a:lvl3pPr marL="1143000" indent="-228600" algn="l" defTabSz="449263" rtl="0" eaLnBrk="0" fontAlgn="base" hangingPunct="0">
        <a:spcBef>
          <a:spcPts val="650"/>
        </a:spcBef>
        <a:spcAft>
          <a:spcPct val="0"/>
        </a:spcAft>
        <a:buClr>
          <a:srgbClr val="000000"/>
        </a:buClr>
        <a:buSzPct val="100000"/>
        <a:buFont typeface="Times New Roman" pitchFamily="16" charset="0"/>
        <a:defRPr sz="2600">
          <a:solidFill>
            <a:srgbClr val="FFFFFF"/>
          </a:solidFill>
          <a:latin typeface="+mn-lt"/>
          <a:ea typeface="+mn-ea"/>
        </a:defRPr>
      </a:lvl3pPr>
      <a:lvl4pPr marL="1600200" indent="-228600" algn="l" defTabSz="449263" rtl="0" eaLnBrk="0" fontAlgn="base" hangingPunct="0">
        <a:spcBef>
          <a:spcPts val="550"/>
        </a:spcBef>
        <a:spcAft>
          <a:spcPct val="0"/>
        </a:spcAft>
        <a:buClr>
          <a:srgbClr val="000000"/>
        </a:buClr>
        <a:buSzPct val="100000"/>
        <a:buFont typeface="Times New Roman" pitchFamily="16" charset="0"/>
        <a:defRPr sz="2200">
          <a:solidFill>
            <a:srgbClr val="FFFFFF"/>
          </a:solidFill>
          <a:latin typeface="+mn-lt"/>
          <a:ea typeface="+mn-ea"/>
        </a:defRPr>
      </a:lvl4pPr>
      <a:lvl5pPr marL="2057400" indent="-228600" algn="l" defTabSz="449263" rtl="0" eaLnBrk="0" fontAlgn="base" hangingPunct="0">
        <a:spcBef>
          <a:spcPts val="525"/>
        </a:spcBef>
        <a:spcAft>
          <a:spcPct val="0"/>
        </a:spcAft>
        <a:buClr>
          <a:srgbClr val="000000"/>
        </a:buClr>
        <a:buSzPct val="100000"/>
        <a:buFont typeface="Times New Roman" pitchFamily="16" charset="0"/>
        <a:defRPr sz="2100">
          <a:solidFill>
            <a:srgbClr val="FFFFFF"/>
          </a:solidFill>
          <a:latin typeface="+mn-lt"/>
          <a:ea typeface="+mn-ea"/>
        </a:defRPr>
      </a:lvl5pPr>
      <a:lvl6pPr marL="2514600" indent="-228600" algn="l" defTabSz="449263" rtl="0" fontAlgn="base">
        <a:spcBef>
          <a:spcPts val="525"/>
        </a:spcBef>
        <a:spcAft>
          <a:spcPct val="0"/>
        </a:spcAft>
        <a:buClr>
          <a:srgbClr val="000000"/>
        </a:buClr>
        <a:buSzPct val="100000"/>
        <a:buFont typeface="Times New Roman" pitchFamily="16" charset="0"/>
        <a:defRPr sz="2100">
          <a:solidFill>
            <a:srgbClr val="FFFFFF"/>
          </a:solidFill>
          <a:latin typeface="+mn-lt"/>
          <a:ea typeface="+mn-ea"/>
        </a:defRPr>
      </a:lvl6pPr>
      <a:lvl7pPr marL="2971800" indent="-228600" algn="l" defTabSz="449263" rtl="0" fontAlgn="base">
        <a:spcBef>
          <a:spcPts val="525"/>
        </a:spcBef>
        <a:spcAft>
          <a:spcPct val="0"/>
        </a:spcAft>
        <a:buClr>
          <a:srgbClr val="000000"/>
        </a:buClr>
        <a:buSzPct val="100000"/>
        <a:buFont typeface="Times New Roman" pitchFamily="16" charset="0"/>
        <a:defRPr sz="2100">
          <a:solidFill>
            <a:srgbClr val="FFFFFF"/>
          </a:solidFill>
          <a:latin typeface="+mn-lt"/>
          <a:ea typeface="+mn-ea"/>
        </a:defRPr>
      </a:lvl7pPr>
      <a:lvl8pPr marL="3429000" indent="-228600" algn="l" defTabSz="449263" rtl="0" fontAlgn="base">
        <a:spcBef>
          <a:spcPts val="525"/>
        </a:spcBef>
        <a:spcAft>
          <a:spcPct val="0"/>
        </a:spcAft>
        <a:buClr>
          <a:srgbClr val="000000"/>
        </a:buClr>
        <a:buSzPct val="100000"/>
        <a:buFont typeface="Times New Roman" pitchFamily="16" charset="0"/>
        <a:defRPr sz="2100">
          <a:solidFill>
            <a:srgbClr val="FFFFFF"/>
          </a:solidFill>
          <a:latin typeface="+mn-lt"/>
          <a:ea typeface="+mn-ea"/>
        </a:defRPr>
      </a:lvl8pPr>
      <a:lvl9pPr marL="3886200" indent="-228600" algn="l" defTabSz="449263" rtl="0" fontAlgn="base">
        <a:spcBef>
          <a:spcPts val="525"/>
        </a:spcBef>
        <a:spcAft>
          <a:spcPct val="0"/>
        </a:spcAft>
        <a:buClr>
          <a:srgbClr val="000000"/>
        </a:buClr>
        <a:buSzPct val="100000"/>
        <a:buFont typeface="Times New Roman" pitchFamily="16" charset="0"/>
        <a:defRPr sz="2100">
          <a:solidFill>
            <a:srgbClr val="FFFFFF"/>
          </a:solidFill>
          <a:latin typeface="+mn-lt"/>
          <a:ea typeface="+mn-ea"/>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265" name="AutoShape 1"/>
          <p:cNvSpPr>
            <a:spLocks noChangeArrowheads="1"/>
          </p:cNvSpPr>
          <p:nvPr/>
        </p:nvSpPr>
        <p:spPr bwMode="auto">
          <a:xfrm>
            <a:off x="7938" y="15875"/>
            <a:ext cx="10064750" cy="7535863"/>
          </a:xfrm>
          <a:prstGeom prst="rtTriangle">
            <a:avLst/>
          </a:prstGeom>
          <a:gradFill rotWithShape="0">
            <a:gsLst>
              <a:gs pos="0">
                <a:srgbClr val="D2D2D2">
                  <a:alpha val="12000"/>
                </a:srgbClr>
              </a:gs>
              <a:gs pos="100000">
                <a:srgbClr val="D2D2D2">
                  <a:alpha val="3000"/>
                </a:srgbClr>
              </a:gs>
            </a:gsLst>
            <a:lin ang="18780000" scaled="1"/>
          </a:gradFill>
          <a:ln w="9525" cap="flat">
            <a:noFill/>
            <a:round/>
            <a:headEnd/>
            <a:tailEnd/>
          </a:ln>
          <a:effectLst/>
        </p:spPr>
        <p:txBody>
          <a:bodyPr wrap="none" anchor="ctr"/>
          <a:lstStyle/>
          <a:p>
            <a:pPr>
              <a:defRPr/>
            </a:pPr>
            <a:endParaRPr lang="el-GR"/>
          </a:p>
        </p:txBody>
      </p:sp>
      <p:sp>
        <p:nvSpPr>
          <p:cNvPr id="11266" name="Line 2"/>
          <p:cNvSpPr>
            <a:spLocks noChangeShapeType="1"/>
          </p:cNvSpPr>
          <p:nvPr/>
        </p:nvSpPr>
        <p:spPr bwMode="auto">
          <a:xfrm>
            <a:off x="0" y="7938"/>
            <a:ext cx="10072688" cy="7543800"/>
          </a:xfrm>
          <a:prstGeom prst="line">
            <a:avLst/>
          </a:prstGeom>
          <a:noFill/>
          <a:ln w="5040" cap="rnd">
            <a:solidFill>
              <a:srgbClr val="BFBFBF">
                <a:alpha val="34999"/>
              </a:srgbClr>
            </a:solidFill>
            <a:miter lim="800000"/>
            <a:headEnd/>
            <a:tailEnd/>
          </a:ln>
          <a:effectLst/>
        </p:spPr>
        <p:txBody>
          <a:bodyPr/>
          <a:lstStyle/>
          <a:p>
            <a:pPr>
              <a:defRPr/>
            </a:pPr>
            <a:endParaRPr lang="el-GR"/>
          </a:p>
        </p:txBody>
      </p:sp>
      <p:sp>
        <p:nvSpPr>
          <p:cNvPr id="11267" name="Line 3"/>
          <p:cNvSpPr>
            <a:spLocks noChangeShapeType="1"/>
          </p:cNvSpPr>
          <p:nvPr/>
        </p:nvSpPr>
        <p:spPr bwMode="auto">
          <a:xfrm flipH="1">
            <a:off x="7127875" y="5454650"/>
            <a:ext cx="2952750" cy="2093913"/>
          </a:xfrm>
          <a:prstGeom prst="line">
            <a:avLst/>
          </a:prstGeom>
          <a:noFill/>
          <a:ln w="6120" cap="rnd">
            <a:solidFill>
              <a:srgbClr val="C6C6C6">
                <a:alpha val="45000"/>
              </a:srgbClr>
            </a:solidFill>
            <a:miter lim="800000"/>
            <a:headEnd/>
            <a:tailEnd/>
          </a:ln>
          <a:effectLst/>
        </p:spPr>
        <p:txBody>
          <a:bodyPr/>
          <a:lstStyle/>
          <a:p>
            <a:pPr>
              <a:defRPr/>
            </a:pPr>
            <a:endParaRPr lang="el-GR"/>
          </a:p>
        </p:txBody>
      </p:sp>
      <p:sp>
        <p:nvSpPr>
          <p:cNvPr id="11269" name="Rectangle 4"/>
          <p:cNvSpPr>
            <a:spLocks noGrp="1" noChangeArrowheads="1"/>
          </p:cNvSpPr>
          <p:nvPr>
            <p:ph type="title"/>
          </p:nvPr>
        </p:nvSpPr>
        <p:spPr bwMode="auto">
          <a:xfrm>
            <a:off x="503238" y="295275"/>
            <a:ext cx="9070975" cy="1538288"/>
          </a:xfrm>
          <a:prstGeom prst="rect">
            <a:avLst/>
          </a:prstGeom>
          <a:noFill/>
          <a:ln w="9525">
            <a:noFill/>
            <a:round/>
            <a:headEnd/>
            <a:tailEnd/>
          </a:ln>
        </p:spPr>
        <p:txBody>
          <a:bodyPr vert="horz" wrap="square" lIns="100800" tIns="50400" rIns="100800" bIns="50400" numCol="1" anchor="ctr" anchorCtr="0" compatLnSpc="1">
            <a:prstTxWarp prst="textNoShape">
              <a:avLst/>
            </a:prstTxWarp>
          </a:bodyPr>
          <a:lstStyle/>
          <a:p>
            <a:pPr lvl="0"/>
            <a:r>
              <a:rPr lang="en-GB" smtClean="0"/>
              <a:t>Πατήστε για επεξεργασία της μορφής κειμένου του τίτλου</a:t>
            </a:r>
          </a:p>
        </p:txBody>
      </p:sp>
      <p:sp>
        <p:nvSpPr>
          <p:cNvPr id="11270" name="Rectangle 5"/>
          <p:cNvSpPr>
            <a:spLocks noGrp="1" noChangeArrowheads="1"/>
          </p:cNvSpPr>
          <p:nvPr>
            <p:ph type="body" idx="1"/>
          </p:nvPr>
        </p:nvSpPr>
        <p:spPr bwMode="auto">
          <a:xfrm>
            <a:off x="503238" y="2074863"/>
            <a:ext cx="9070975" cy="5037137"/>
          </a:xfrm>
          <a:prstGeom prst="rect">
            <a:avLst/>
          </a:prstGeom>
          <a:noFill/>
          <a:ln w="9525">
            <a:noFill/>
            <a:round/>
            <a:headEnd/>
            <a:tailEnd/>
          </a:ln>
        </p:spPr>
        <p:txBody>
          <a:bodyPr vert="horz" wrap="square" lIns="100800" tIns="50400" rIns="100800" bIns="50400" numCol="1" anchor="t" anchorCtr="0" compatLnSpc="1">
            <a:prstTxWarp prst="textNoShape">
              <a:avLst/>
            </a:prstTxWarp>
          </a:bodyPr>
          <a:lstStyle/>
          <a:p>
            <a:pPr lvl="0"/>
            <a:r>
              <a:rPr lang="en-GB" smtClean="0"/>
              <a:t>Πατήστε για επεξεργασία της μορφής κειμένου διάρθρωσης</a:t>
            </a:r>
          </a:p>
          <a:p>
            <a:pPr lvl="1"/>
            <a:r>
              <a:rPr lang="en-GB" smtClean="0"/>
              <a:t>Δεύτερο επίπεδο διάρθρωσης</a:t>
            </a:r>
          </a:p>
          <a:p>
            <a:pPr lvl="2"/>
            <a:r>
              <a:rPr lang="en-GB" smtClean="0"/>
              <a:t>Τρίτο επίπεδο διάρθρωσης</a:t>
            </a:r>
          </a:p>
          <a:p>
            <a:pPr lvl="3"/>
            <a:r>
              <a:rPr lang="en-GB" smtClean="0"/>
              <a:t>Τέταρτο επίπεδο διάρθρωσης</a:t>
            </a:r>
          </a:p>
          <a:p>
            <a:pPr lvl="4"/>
            <a:r>
              <a:rPr lang="en-GB" smtClean="0"/>
              <a:t>Πέμπτο επίπεδο διάρθρωσης</a:t>
            </a:r>
          </a:p>
          <a:p>
            <a:pPr lvl="4"/>
            <a:r>
              <a:rPr lang="en-GB" smtClean="0"/>
              <a:t>Έκτο επίπεδο διάρθρωσης</a:t>
            </a:r>
          </a:p>
          <a:p>
            <a:pPr lvl="4"/>
            <a:r>
              <a:rPr lang="en-GB" smtClean="0"/>
              <a:t>Έβδομο επίπεδο διάρθρωσης</a:t>
            </a:r>
          </a:p>
        </p:txBody>
      </p:sp>
      <p:sp>
        <p:nvSpPr>
          <p:cNvPr id="2" name="Text Box 6"/>
          <p:cNvSpPr txBox="1">
            <a:spLocks noChangeArrowheads="1"/>
          </p:cNvSpPr>
          <p:nvPr/>
        </p:nvSpPr>
        <p:spPr bwMode="auto">
          <a:xfrm>
            <a:off x="5281613" y="7143750"/>
            <a:ext cx="2352675" cy="333375"/>
          </a:xfrm>
          <a:prstGeom prst="rect">
            <a:avLst/>
          </a:prstGeom>
          <a:noFill/>
          <a:ln w="9525" cap="flat">
            <a:noFill/>
            <a:round/>
            <a:headEnd/>
            <a:tailEnd/>
          </a:ln>
          <a:effectLst/>
        </p:spPr>
        <p:txBody>
          <a:bodyPr wrap="none" anchor="ctr"/>
          <a:lstStyle/>
          <a:p>
            <a:pPr>
              <a:defRPr/>
            </a:pPr>
            <a:endParaRPr lang="el-GR"/>
          </a:p>
        </p:txBody>
      </p:sp>
      <p:sp>
        <p:nvSpPr>
          <p:cNvPr id="11271" name="Text Box 7"/>
          <p:cNvSpPr txBox="1">
            <a:spLocks noChangeArrowheads="1"/>
          </p:cNvSpPr>
          <p:nvPr/>
        </p:nvSpPr>
        <p:spPr bwMode="auto">
          <a:xfrm>
            <a:off x="503238" y="7145338"/>
            <a:ext cx="4697412" cy="331787"/>
          </a:xfrm>
          <a:prstGeom prst="rect">
            <a:avLst/>
          </a:prstGeom>
          <a:noFill/>
          <a:ln w="9525" cap="flat">
            <a:noFill/>
            <a:round/>
            <a:headEnd/>
            <a:tailEnd/>
          </a:ln>
          <a:effectLst/>
        </p:spPr>
        <p:txBody>
          <a:bodyPr wrap="none" anchor="ctr"/>
          <a:lstStyle/>
          <a:p>
            <a:pPr>
              <a:defRPr/>
            </a:pPr>
            <a:endParaRPr lang="el-GR"/>
          </a:p>
        </p:txBody>
      </p:sp>
      <p:sp>
        <p:nvSpPr>
          <p:cNvPr id="11272" name="Rectangle 8"/>
          <p:cNvSpPr>
            <a:spLocks noGrp="1" noChangeArrowheads="1"/>
          </p:cNvSpPr>
          <p:nvPr>
            <p:ph type="sldNum"/>
          </p:nvPr>
        </p:nvSpPr>
        <p:spPr bwMode="auto">
          <a:xfrm>
            <a:off x="8367713" y="7143750"/>
            <a:ext cx="550862" cy="330200"/>
          </a:xfrm>
          <a:prstGeom prst="rect">
            <a:avLst/>
          </a:prstGeom>
          <a:noFill/>
          <a:ln w="9525" cap="flat">
            <a:noFill/>
            <a:round/>
            <a:headEnd/>
            <a:tailEnd/>
          </a:ln>
          <a:effectLst/>
        </p:spPr>
        <p:txBody>
          <a:bodyPr vert="horz" wrap="square" lIns="100800" tIns="50400" rIns="100800" bIns="50400" numCol="1" anchor="b" anchorCtr="0" compatLnSpc="1">
            <a:prstTxWarp prst="textNoShape">
              <a:avLst/>
            </a:prstTxWarp>
          </a:bodyPr>
          <a:lstStyle>
            <a:lvl1pPr algn="ctr" hangingPunct="1">
              <a:lnSpc>
                <a:spcPct val="100000"/>
              </a:lnSpc>
              <a:buClrTx/>
              <a:buSzPct val="45000"/>
              <a:buFontTx/>
              <a:buNone/>
              <a:defRPr sz="1300">
                <a:solidFill>
                  <a:srgbClr val="FFFFFF"/>
                </a:solidFill>
                <a:latin typeface="Times New Roman" pitchFamily="16" charset="0"/>
                <a:cs typeface="Segoe UI" charset="0"/>
              </a:defRPr>
            </a:lvl1pPr>
          </a:lstStyle>
          <a:p>
            <a:fld id="{64BA01F5-4404-4BDE-91BE-2F6E1C11C055}"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l" defTabSz="449263" rtl="0" eaLnBrk="0" fontAlgn="base" hangingPunct="0">
        <a:spcBef>
          <a:spcPct val="0"/>
        </a:spcBef>
        <a:spcAft>
          <a:spcPct val="0"/>
        </a:spcAft>
        <a:buClr>
          <a:srgbClr val="000000"/>
        </a:buClr>
        <a:buSzPct val="100000"/>
        <a:buFont typeface="Times New Roman" pitchFamily="16" charset="0"/>
        <a:defRPr sz="4600">
          <a:solidFill>
            <a:srgbClr val="FF5C9C"/>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5pPr>
      <a:lvl6pPr marL="2514600" indent="-228600" algn="l" defTabSz="449263" rtl="0" fontAlgn="base">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6pPr>
      <a:lvl7pPr marL="2971800" indent="-228600" algn="l" defTabSz="449263" rtl="0" fontAlgn="base">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7pPr>
      <a:lvl8pPr marL="3429000" indent="-228600" algn="l" defTabSz="449263" rtl="0" fontAlgn="base">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8pPr>
      <a:lvl9pPr marL="3886200" indent="-228600" algn="l" defTabSz="449263" rtl="0" fontAlgn="base">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9pPr>
    </p:titleStyle>
    <p:bodyStyle>
      <a:lvl1pPr marL="342900" indent="-342900" algn="l" defTabSz="449263" rtl="0" eaLnBrk="0" fontAlgn="base" hangingPunct="0">
        <a:spcBef>
          <a:spcPts val="825"/>
        </a:spcBef>
        <a:spcAft>
          <a:spcPct val="0"/>
        </a:spcAft>
        <a:buClr>
          <a:srgbClr val="000000"/>
        </a:buClr>
        <a:buSzPct val="100000"/>
        <a:buFont typeface="Times New Roman" pitchFamily="16" charset="0"/>
        <a:defRPr sz="3300">
          <a:solidFill>
            <a:srgbClr val="FFFFFF"/>
          </a:solidFill>
          <a:latin typeface="+mn-lt"/>
          <a:ea typeface="+mn-ea"/>
          <a:cs typeface="+mn-cs"/>
        </a:defRPr>
      </a:lvl1pPr>
      <a:lvl2pPr marL="742950" indent="-285750" algn="l" defTabSz="449263" rtl="0" eaLnBrk="0" fontAlgn="base" hangingPunct="0">
        <a:spcBef>
          <a:spcPts val="725"/>
        </a:spcBef>
        <a:spcAft>
          <a:spcPct val="0"/>
        </a:spcAft>
        <a:buClr>
          <a:srgbClr val="000000"/>
        </a:buClr>
        <a:buSzPct val="100000"/>
        <a:buFont typeface="Times New Roman" pitchFamily="16" charset="0"/>
        <a:defRPr sz="2900">
          <a:solidFill>
            <a:srgbClr val="FFFFFF"/>
          </a:solidFill>
          <a:latin typeface="+mn-lt"/>
          <a:ea typeface="+mn-ea"/>
        </a:defRPr>
      </a:lvl2pPr>
      <a:lvl3pPr marL="1143000" indent="-228600" algn="l" defTabSz="449263" rtl="0" eaLnBrk="0" fontAlgn="base" hangingPunct="0">
        <a:spcBef>
          <a:spcPts val="650"/>
        </a:spcBef>
        <a:spcAft>
          <a:spcPct val="0"/>
        </a:spcAft>
        <a:buClr>
          <a:srgbClr val="000000"/>
        </a:buClr>
        <a:buSzPct val="100000"/>
        <a:buFont typeface="Times New Roman" pitchFamily="16" charset="0"/>
        <a:defRPr sz="2600">
          <a:solidFill>
            <a:srgbClr val="FFFFFF"/>
          </a:solidFill>
          <a:latin typeface="+mn-lt"/>
          <a:ea typeface="+mn-ea"/>
        </a:defRPr>
      </a:lvl3pPr>
      <a:lvl4pPr marL="1600200" indent="-228600" algn="l" defTabSz="449263" rtl="0" eaLnBrk="0" fontAlgn="base" hangingPunct="0">
        <a:spcBef>
          <a:spcPts val="550"/>
        </a:spcBef>
        <a:spcAft>
          <a:spcPct val="0"/>
        </a:spcAft>
        <a:buClr>
          <a:srgbClr val="000000"/>
        </a:buClr>
        <a:buSzPct val="100000"/>
        <a:buFont typeface="Times New Roman" pitchFamily="16" charset="0"/>
        <a:defRPr sz="2200">
          <a:solidFill>
            <a:srgbClr val="FFFFFF"/>
          </a:solidFill>
          <a:latin typeface="+mn-lt"/>
          <a:ea typeface="+mn-ea"/>
        </a:defRPr>
      </a:lvl4pPr>
      <a:lvl5pPr marL="2057400" indent="-228600" algn="l" defTabSz="449263" rtl="0" eaLnBrk="0" fontAlgn="base" hangingPunct="0">
        <a:spcBef>
          <a:spcPts val="525"/>
        </a:spcBef>
        <a:spcAft>
          <a:spcPct val="0"/>
        </a:spcAft>
        <a:buClr>
          <a:srgbClr val="000000"/>
        </a:buClr>
        <a:buSzPct val="100000"/>
        <a:buFont typeface="Times New Roman" pitchFamily="16" charset="0"/>
        <a:defRPr sz="2100">
          <a:solidFill>
            <a:srgbClr val="FFFFFF"/>
          </a:solidFill>
          <a:latin typeface="+mn-lt"/>
          <a:ea typeface="+mn-ea"/>
        </a:defRPr>
      </a:lvl5pPr>
      <a:lvl6pPr marL="2514600" indent="-228600" algn="l" defTabSz="449263" rtl="0" fontAlgn="base">
        <a:spcBef>
          <a:spcPts val="525"/>
        </a:spcBef>
        <a:spcAft>
          <a:spcPct val="0"/>
        </a:spcAft>
        <a:buClr>
          <a:srgbClr val="000000"/>
        </a:buClr>
        <a:buSzPct val="100000"/>
        <a:buFont typeface="Times New Roman" pitchFamily="16" charset="0"/>
        <a:defRPr sz="2100">
          <a:solidFill>
            <a:srgbClr val="FFFFFF"/>
          </a:solidFill>
          <a:latin typeface="+mn-lt"/>
          <a:ea typeface="+mn-ea"/>
        </a:defRPr>
      </a:lvl6pPr>
      <a:lvl7pPr marL="2971800" indent="-228600" algn="l" defTabSz="449263" rtl="0" fontAlgn="base">
        <a:spcBef>
          <a:spcPts val="525"/>
        </a:spcBef>
        <a:spcAft>
          <a:spcPct val="0"/>
        </a:spcAft>
        <a:buClr>
          <a:srgbClr val="000000"/>
        </a:buClr>
        <a:buSzPct val="100000"/>
        <a:buFont typeface="Times New Roman" pitchFamily="16" charset="0"/>
        <a:defRPr sz="2100">
          <a:solidFill>
            <a:srgbClr val="FFFFFF"/>
          </a:solidFill>
          <a:latin typeface="+mn-lt"/>
          <a:ea typeface="+mn-ea"/>
        </a:defRPr>
      </a:lvl7pPr>
      <a:lvl8pPr marL="3429000" indent="-228600" algn="l" defTabSz="449263" rtl="0" fontAlgn="base">
        <a:spcBef>
          <a:spcPts val="525"/>
        </a:spcBef>
        <a:spcAft>
          <a:spcPct val="0"/>
        </a:spcAft>
        <a:buClr>
          <a:srgbClr val="000000"/>
        </a:buClr>
        <a:buSzPct val="100000"/>
        <a:buFont typeface="Times New Roman" pitchFamily="16" charset="0"/>
        <a:defRPr sz="2100">
          <a:solidFill>
            <a:srgbClr val="FFFFFF"/>
          </a:solidFill>
          <a:latin typeface="+mn-lt"/>
          <a:ea typeface="+mn-ea"/>
        </a:defRPr>
      </a:lvl8pPr>
      <a:lvl9pPr marL="3886200" indent="-228600" algn="l" defTabSz="449263" rtl="0" fontAlgn="base">
        <a:spcBef>
          <a:spcPts val="525"/>
        </a:spcBef>
        <a:spcAft>
          <a:spcPct val="0"/>
        </a:spcAft>
        <a:buClr>
          <a:srgbClr val="000000"/>
        </a:buClr>
        <a:buSzPct val="100000"/>
        <a:buFont typeface="Times New Roman" pitchFamily="16" charset="0"/>
        <a:defRPr sz="2100">
          <a:solidFill>
            <a:srgbClr val="FFFFFF"/>
          </a:solidFill>
          <a:latin typeface="+mn-lt"/>
          <a:ea typeface="+mn-ea"/>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2289" name="AutoShape 1"/>
          <p:cNvSpPr>
            <a:spLocks noChangeArrowheads="1"/>
          </p:cNvSpPr>
          <p:nvPr/>
        </p:nvSpPr>
        <p:spPr bwMode="auto">
          <a:xfrm>
            <a:off x="7938" y="15875"/>
            <a:ext cx="10064750" cy="7535863"/>
          </a:xfrm>
          <a:prstGeom prst="rtTriangle">
            <a:avLst/>
          </a:prstGeom>
          <a:gradFill rotWithShape="0">
            <a:gsLst>
              <a:gs pos="0">
                <a:srgbClr val="D2D2D2">
                  <a:alpha val="12000"/>
                </a:srgbClr>
              </a:gs>
              <a:gs pos="100000">
                <a:srgbClr val="D2D2D2">
                  <a:alpha val="3000"/>
                </a:srgbClr>
              </a:gs>
            </a:gsLst>
            <a:lin ang="18780000" scaled="1"/>
          </a:gradFill>
          <a:ln w="9525" cap="flat">
            <a:noFill/>
            <a:round/>
            <a:headEnd/>
            <a:tailEnd/>
          </a:ln>
          <a:effectLst/>
        </p:spPr>
        <p:txBody>
          <a:bodyPr wrap="none" anchor="ctr"/>
          <a:lstStyle/>
          <a:p>
            <a:pPr>
              <a:defRPr/>
            </a:pPr>
            <a:endParaRPr lang="el-GR"/>
          </a:p>
        </p:txBody>
      </p:sp>
      <p:sp>
        <p:nvSpPr>
          <p:cNvPr id="12290" name="Line 2"/>
          <p:cNvSpPr>
            <a:spLocks noChangeShapeType="1"/>
          </p:cNvSpPr>
          <p:nvPr/>
        </p:nvSpPr>
        <p:spPr bwMode="auto">
          <a:xfrm>
            <a:off x="0" y="7938"/>
            <a:ext cx="10072688" cy="7543800"/>
          </a:xfrm>
          <a:prstGeom prst="line">
            <a:avLst/>
          </a:prstGeom>
          <a:noFill/>
          <a:ln w="5040" cap="rnd">
            <a:solidFill>
              <a:srgbClr val="BFBFBF">
                <a:alpha val="34999"/>
              </a:srgbClr>
            </a:solidFill>
            <a:miter lim="800000"/>
            <a:headEnd/>
            <a:tailEnd/>
          </a:ln>
          <a:effectLst/>
        </p:spPr>
        <p:txBody>
          <a:bodyPr/>
          <a:lstStyle/>
          <a:p>
            <a:pPr>
              <a:defRPr/>
            </a:pPr>
            <a:endParaRPr lang="el-GR"/>
          </a:p>
        </p:txBody>
      </p:sp>
      <p:sp>
        <p:nvSpPr>
          <p:cNvPr id="12291" name="Line 3"/>
          <p:cNvSpPr>
            <a:spLocks noChangeShapeType="1"/>
          </p:cNvSpPr>
          <p:nvPr/>
        </p:nvSpPr>
        <p:spPr bwMode="auto">
          <a:xfrm flipH="1">
            <a:off x="7127875" y="5454650"/>
            <a:ext cx="2952750" cy="2093913"/>
          </a:xfrm>
          <a:prstGeom prst="line">
            <a:avLst/>
          </a:prstGeom>
          <a:noFill/>
          <a:ln w="6120" cap="rnd">
            <a:solidFill>
              <a:srgbClr val="C6C6C6">
                <a:alpha val="45000"/>
              </a:srgbClr>
            </a:solidFill>
            <a:miter lim="800000"/>
            <a:headEnd/>
            <a:tailEnd/>
          </a:ln>
          <a:effectLst/>
        </p:spPr>
        <p:txBody>
          <a:bodyPr/>
          <a:lstStyle/>
          <a:p>
            <a:pPr>
              <a:defRPr/>
            </a:pPr>
            <a:endParaRPr lang="el-GR"/>
          </a:p>
        </p:txBody>
      </p:sp>
      <p:sp>
        <p:nvSpPr>
          <p:cNvPr id="12293" name="Rectangle 4"/>
          <p:cNvSpPr>
            <a:spLocks noGrp="1" noChangeArrowheads="1"/>
          </p:cNvSpPr>
          <p:nvPr>
            <p:ph type="title"/>
          </p:nvPr>
        </p:nvSpPr>
        <p:spPr bwMode="auto">
          <a:xfrm>
            <a:off x="503238" y="295275"/>
            <a:ext cx="9070975" cy="1538288"/>
          </a:xfrm>
          <a:prstGeom prst="rect">
            <a:avLst/>
          </a:prstGeom>
          <a:noFill/>
          <a:ln w="9525">
            <a:noFill/>
            <a:round/>
            <a:headEnd/>
            <a:tailEnd/>
          </a:ln>
        </p:spPr>
        <p:txBody>
          <a:bodyPr vert="horz" wrap="square" lIns="100800" tIns="50400" rIns="100800" bIns="50400" numCol="1" anchor="ctr" anchorCtr="0" compatLnSpc="1">
            <a:prstTxWarp prst="textNoShape">
              <a:avLst/>
            </a:prstTxWarp>
          </a:bodyPr>
          <a:lstStyle/>
          <a:p>
            <a:pPr lvl="0"/>
            <a:r>
              <a:rPr lang="en-GB" smtClean="0"/>
              <a:t>Πατήστε για επεξεργασία της μορφής κειμένου του τίτλου</a:t>
            </a:r>
          </a:p>
        </p:txBody>
      </p:sp>
      <p:sp>
        <p:nvSpPr>
          <p:cNvPr id="12294" name="Rectangle 5"/>
          <p:cNvSpPr>
            <a:spLocks noGrp="1" noChangeArrowheads="1"/>
          </p:cNvSpPr>
          <p:nvPr>
            <p:ph type="body" idx="1"/>
          </p:nvPr>
        </p:nvSpPr>
        <p:spPr bwMode="auto">
          <a:xfrm>
            <a:off x="503238" y="2074863"/>
            <a:ext cx="9070975" cy="5037137"/>
          </a:xfrm>
          <a:prstGeom prst="rect">
            <a:avLst/>
          </a:prstGeom>
          <a:noFill/>
          <a:ln w="9525">
            <a:noFill/>
            <a:round/>
            <a:headEnd/>
            <a:tailEnd/>
          </a:ln>
        </p:spPr>
        <p:txBody>
          <a:bodyPr vert="horz" wrap="square" lIns="100800" tIns="50400" rIns="100800" bIns="50400" numCol="1" anchor="t" anchorCtr="0" compatLnSpc="1">
            <a:prstTxWarp prst="textNoShape">
              <a:avLst/>
            </a:prstTxWarp>
          </a:bodyPr>
          <a:lstStyle/>
          <a:p>
            <a:pPr lvl="0"/>
            <a:r>
              <a:rPr lang="en-GB" smtClean="0"/>
              <a:t>Πατήστε για επεξεργασία της μορφής κειμένου διάρθρωσης</a:t>
            </a:r>
          </a:p>
          <a:p>
            <a:pPr lvl="1"/>
            <a:r>
              <a:rPr lang="en-GB" smtClean="0"/>
              <a:t>Δεύτερο επίπεδο διάρθρωσης</a:t>
            </a:r>
          </a:p>
          <a:p>
            <a:pPr lvl="2"/>
            <a:r>
              <a:rPr lang="en-GB" smtClean="0"/>
              <a:t>Τρίτο επίπεδο διάρθρωσης</a:t>
            </a:r>
          </a:p>
          <a:p>
            <a:pPr lvl="3"/>
            <a:r>
              <a:rPr lang="en-GB" smtClean="0"/>
              <a:t>Τέταρτο επίπεδο διάρθρωσης</a:t>
            </a:r>
          </a:p>
          <a:p>
            <a:pPr lvl="4"/>
            <a:r>
              <a:rPr lang="en-GB" smtClean="0"/>
              <a:t>Πέμπτο επίπεδο διάρθρωσης</a:t>
            </a:r>
          </a:p>
          <a:p>
            <a:pPr lvl="4"/>
            <a:r>
              <a:rPr lang="en-GB" smtClean="0"/>
              <a:t>Έκτο επίπεδο διάρθρωσης</a:t>
            </a:r>
          </a:p>
          <a:p>
            <a:pPr lvl="4"/>
            <a:r>
              <a:rPr lang="en-GB" smtClean="0"/>
              <a:t>Έβδομο επίπεδο διάρθρωσης</a:t>
            </a:r>
          </a:p>
        </p:txBody>
      </p:sp>
      <p:sp>
        <p:nvSpPr>
          <p:cNvPr id="2" name="Text Box 6"/>
          <p:cNvSpPr txBox="1">
            <a:spLocks noChangeArrowheads="1"/>
          </p:cNvSpPr>
          <p:nvPr/>
        </p:nvSpPr>
        <p:spPr bwMode="auto">
          <a:xfrm>
            <a:off x="5281613" y="7143750"/>
            <a:ext cx="2352675" cy="333375"/>
          </a:xfrm>
          <a:prstGeom prst="rect">
            <a:avLst/>
          </a:prstGeom>
          <a:noFill/>
          <a:ln w="9525" cap="flat">
            <a:noFill/>
            <a:round/>
            <a:headEnd/>
            <a:tailEnd/>
          </a:ln>
          <a:effectLst/>
        </p:spPr>
        <p:txBody>
          <a:bodyPr wrap="none" anchor="ctr"/>
          <a:lstStyle/>
          <a:p>
            <a:pPr>
              <a:defRPr/>
            </a:pPr>
            <a:endParaRPr lang="el-GR"/>
          </a:p>
        </p:txBody>
      </p:sp>
      <p:sp>
        <p:nvSpPr>
          <p:cNvPr id="12295" name="Text Box 7"/>
          <p:cNvSpPr txBox="1">
            <a:spLocks noChangeArrowheads="1"/>
          </p:cNvSpPr>
          <p:nvPr/>
        </p:nvSpPr>
        <p:spPr bwMode="auto">
          <a:xfrm>
            <a:off x="503238" y="7145338"/>
            <a:ext cx="4697412" cy="331787"/>
          </a:xfrm>
          <a:prstGeom prst="rect">
            <a:avLst/>
          </a:prstGeom>
          <a:noFill/>
          <a:ln w="9525" cap="flat">
            <a:noFill/>
            <a:round/>
            <a:headEnd/>
            <a:tailEnd/>
          </a:ln>
          <a:effectLst/>
        </p:spPr>
        <p:txBody>
          <a:bodyPr wrap="none" anchor="ctr"/>
          <a:lstStyle/>
          <a:p>
            <a:pPr>
              <a:defRPr/>
            </a:pPr>
            <a:endParaRPr lang="el-GR"/>
          </a:p>
        </p:txBody>
      </p:sp>
      <p:sp>
        <p:nvSpPr>
          <p:cNvPr id="12296" name="Rectangle 8"/>
          <p:cNvSpPr>
            <a:spLocks noGrp="1" noChangeArrowheads="1"/>
          </p:cNvSpPr>
          <p:nvPr>
            <p:ph type="sldNum"/>
          </p:nvPr>
        </p:nvSpPr>
        <p:spPr bwMode="auto">
          <a:xfrm>
            <a:off x="8367713" y="7143750"/>
            <a:ext cx="550862" cy="330200"/>
          </a:xfrm>
          <a:prstGeom prst="rect">
            <a:avLst/>
          </a:prstGeom>
          <a:noFill/>
          <a:ln w="9525" cap="flat">
            <a:noFill/>
            <a:round/>
            <a:headEnd/>
            <a:tailEnd/>
          </a:ln>
          <a:effectLst/>
        </p:spPr>
        <p:txBody>
          <a:bodyPr vert="horz" wrap="square" lIns="100800" tIns="50400" rIns="100800" bIns="50400" numCol="1" anchor="b" anchorCtr="0" compatLnSpc="1">
            <a:prstTxWarp prst="textNoShape">
              <a:avLst/>
            </a:prstTxWarp>
          </a:bodyPr>
          <a:lstStyle>
            <a:lvl1pPr algn="ctr" hangingPunct="1">
              <a:lnSpc>
                <a:spcPct val="100000"/>
              </a:lnSpc>
              <a:buClrTx/>
              <a:buSzPct val="45000"/>
              <a:buFontTx/>
              <a:buNone/>
              <a:defRPr sz="1300">
                <a:solidFill>
                  <a:srgbClr val="FFFFFF"/>
                </a:solidFill>
                <a:latin typeface="Times New Roman" pitchFamily="16" charset="0"/>
                <a:cs typeface="Segoe UI" charset="0"/>
              </a:defRPr>
            </a:lvl1pPr>
          </a:lstStyle>
          <a:p>
            <a:fld id="{678A56CB-2A93-4F73-8C14-90C0EE7721D4}"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449263" rtl="0" eaLnBrk="0" fontAlgn="base" hangingPunct="0">
        <a:spcBef>
          <a:spcPct val="0"/>
        </a:spcBef>
        <a:spcAft>
          <a:spcPct val="0"/>
        </a:spcAft>
        <a:buClr>
          <a:srgbClr val="000000"/>
        </a:buClr>
        <a:buSzPct val="100000"/>
        <a:buFont typeface="Times New Roman" pitchFamily="16" charset="0"/>
        <a:defRPr sz="4600">
          <a:solidFill>
            <a:srgbClr val="FF5C9C"/>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5pPr>
      <a:lvl6pPr marL="2514600" indent="-228600" algn="l" defTabSz="449263" rtl="0" fontAlgn="base">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6pPr>
      <a:lvl7pPr marL="2971800" indent="-228600" algn="l" defTabSz="449263" rtl="0" fontAlgn="base">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7pPr>
      <a:lvl8pPr marL="3429000" indent="-228600" algn="l" defTabSz="449263" rtl="0" fontAlgn="base">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8pPr>
      <a:lvl9pPr marL="3886200" indent="-228600" algn="l" defTabSz="449263" rtl="0" fontAlgn="base">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9pPr>
    </p:titleStyle>
    <p:bodyStyle>
      <a:lvl1pPr marL="342900" indent="-342900" algn="l" defTabSz="449263" rtl="0" eaLnBrk="0" fontAlgn="base" hangingPunct="0">
        <a:spcBef>
          <a:spcPts val="825"/>
        </a:spcBef>
        <a:spcAft>
          <a:spcPct val="0"/>
        </a:spcAft>
        <a:buClr>
          <a:srgbClr val="000000"/>
        </a:buClr>
        <a:buSzPct val="100000"/>
        <a:buFont typeface="Times New Roman" pitchFamily="16" charset="0"/>
        <a:defRPr sz="3300">
          <a:solidFill>
            <a:srgbClr val="FFFFFF"/>
          </a:solidFill>
          <a:latin typeface="+mn-lt"/>
          <a:ea typeface="+mn-ea"/>
          <a:cs typeface="+mn-cs"/>
        </a:defRPr>
      </a:lvl1pPr>
      <a:lvl2pPr marL="742950" indent="-285750" algn="l" defTabSz="449263" rtl="0" eaLnBrk="0" fontAlgn="base" hangingPunct="0">
        <a:spcBef>
          <a:spcPts val="725"/>
        </a:spcBef>
        <a:spcAft>
          <a:spcPct val="0"/>
        </a:spcAft>
        <a:buClr>
          <a:srgbClr val="000000"/>
        </a:buClr>
        <a:buSzPct val="100000"/>
        <a:buFont typeface="Times New Roman" pitchFamily="16" charset="0"/>
        <a:defRPr sz="2900">
          <a:solidFill>
            <a:srgbClr val="FFFFFF"/>
          </a:solidFill>
          <a:latin typeface="+mn-lt"/>
          <a:ea typeface="+mn-ea"/>
        </a:defRPr>
      </a:lvl2pPr>
      <a:lvl3pPr marL="1143000" indent="-228600" algn="l" defTabSz="449263" rtl="0" eaLnBrk="0" fontAlgn="base" hangingPunct="0">
        <a:spcBef>
          <a:spcPts val="650"/>
        </a:spcBef>
        <a:spcAft>
          <a:spcPct val="0"/>
        </a:spcAft>
        <a:buClr>
          <a:srgbClr val="000000"/>
        </a:buClr>
        <a:buSzPct val="100000"/>
        <a:buFont typeface="Times New Roman" pitchFamily="16" charset="0"/>
        <a:defRPr sz="2600">
          <a:solidFill>
            <a:srgbClr val="FFFFFF"/>
          </a:solidFill>
          <a:latin typeface="+mn-lt"/>
          <a:ea typeface="+mn-ea"/>
        </a:defRPr>
      </a:lvl3pPr>
      <a:lvl4pPr marL="1600200" indent="-228600" algn="l" defTabSz="449263" rtl="0" eaLnBrk="0" fontAlgn="base" hangingPunct="0">
        <a:spcBef>
          <a:spcPts val="550"/>
        </a:spcBef>
        <a:spcAft>
          <a:spcPct val="0"/>
        </a:spcAft>
        <a:buClr>
          <a:srgbClr val="000000"/>
        </a:buClr>
        <a:buSzPct val="100000"/>
        <a:buFont typeface="Times New Roman" pitchFamily="16" charset="0"/>
        <a:defRPr sz="2200">
          <a:solidFill>
            <a:srgbClr val="FFFFFF"/>
          </a:solidFill>
          <a:latin typeface="+mn-lt"/>
          <a:ea typeface="+mn-ea"/>
        </a:defRPr>
      </a:lvl4pPr>
      <a:lvl5pPr marL="2057400" indent="-228600" algn="l" defTabSz="449263" rtl="0" eaLnBrk="0" fontAlgn="base" hangingPunct="0">
        <a:spcBef>
          <a:spcPts val="525"/>
        </a:spcBef>
        <a:spcAft>
          <a:spcPct val="0"/>
        </a:spcAft>
        <a:buClr>
          <a:srgbClr val="000000"/>
        </a:buClr>
        <a:buSzPct val="100000"/>
        <a:buFont typeface="Times New Roman" pitchFamily="16" charset="0"/>
        <a:defRPr sz="2100">
          <a:solidFill>
            <a:srgbClr val="FFFFFF"/>
          </a:solidFill>
          <a:latin typeface="+mn-lt"/>
          <a:ea typeface="+mn-ea"/>
        </a:defRPr>
      </a:lvl5pPr>
      <a:lvl6pPr marL="2514600" indent="-228600" algn="l" defTabSz="449263" rtl="0" fontAlgn="base">
        <a:spcBef>
          <a:spcPts val="525"/>
        </a:spcBef>
        <a:spcAft>
          <a:spcPct val="0"/>
        </a:spcAft>
        <a:buClr>
          <a:srgbClr val="000000"/>
        </a:buClr>
        <a:buSzPct val="100000"/>
        <a:buFont typeface="Times New Roman" pitchFamily="16" charset="0"/>
        <a:defRPr sz="2100">
          <a:solidFill>
            <a:srgbClr val="FFFFFF"/>
          </a:solidFill>
          <a:latin typeface="+mn-lt"/>
          <a:ea typeface="+mn-ea"/>
        </a:defRPr>
      </a:lvl6pPr>
      <a:lvl7pPr marL="2971800" indent="-228600" algn="l" defTabSz="449263" rtl="0" fontAlgn="base">
        <a:spcBef>
          <a:spcPts val="525"/>
        </a:spcBef>
        <a:spcAft>
          <a:spcPct val="0"/>
        </a:spcAft>
        <a:buClr>
          <a:srgbClr val="000000"/>
        </a:buClr>
        <a:buSzPct val="100000"/>
        <a:buFont typeface="Times New Roman" pitchFamily="16" charset="0"/>
        <a:defRPr sz="2100">
          <a:solidFill>
            <a:srgbClr val="FFFFFF"/>
          </a:solidFill>
          <a:latin typeface="+mn-lt"/>
          <a:ea typeface="+mn-ea"/>
        </a:defRPr>
      </a:lvl7pPr>
      <a:lvl8pPr marL="3429000" indent="-228600" algn="l" defTabSz="449263" rtl="0" fontAlgn="base">
        <a:spcBef>
          <a:spcPts val="525"/>
        </a:spcBef>
        <a:spcAft>
          <a:spcPct val="0"/>
        </a:spcAft>
        <a:buClr>
          <a:srgbClr val="000000"/>
        </a:buClr>
        <a:buSzPct val="100000"/>
        <a:buFont typeface="Times New Roman" pitchFamily="16" charset="0"/>
        <a:defRPr sz="2100">
          <a:solidFill>
            <a:srgbClr val="FFFFFF"/>
          </a:solidFill>
          <a:latin typeface="+mn-lt"/>
          <a:ea typeface="+mn-ea"/>
        </a:defRPr>
      </a:lvl8pPr>
      <a:lvl9pPr marL="3886200" indent="-228600" algn="l" defTabSz="449263" rtl="0" fontAlgn="base">
        <a:spcBef>
          <a:spcPts val="525"/>
        </a:spcBef>
        <a:spcAft>
          <a:spcPct val="0"/>
        </a:spcAft>
        <a:buClr>
          <a:srgbClr val="000000"/>
        </a:buClr>
        <a:buSzPct val="100000"/>
        <a:buFont typeface="Times New Roman" pitchFamily="16" charset="0"/>
        <a:defRPr sz="2100">
          <a:solidFill>
            <a:srgbClr val="FFFFFF"/>
          </a:solidFill>
          <a:latin typeface="+mn-lt"/>
          <a:ea typeface="+mn-ea"/>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3313" name="AutoShape 1"/>
          <p:cNvSpPr>
            <a:spLocks noChangeArrowheads="1"/>
          </p:cNvSpPr>
          <p:nvPr/>
        </p:nvSpPr>
        <p:spPr bwMode="auto">
          <a:xfrm>
            <a:off x="7938" y="15875"/>
            <a:ext cx="10064750" cy="7535863"/>
          </a:xfrm>
          <a:prstGeom prst="rtTriangle">
            <a:avLst/>
          </a:prstGeom>
          <a:gradFill rotWithShape="0">
            <a:gsLst>
              <a:gs pos="0">
                <a:srgbClr val="D2D2D2">
                  <a:alpha val="12000"/>
                </a:srgbClr>
              </a:gs>
              <a:gs pos="100000">
                <a:srgbClr val="D2D2D2">
                  <a:alpha val="3000"/>
                </a:srgbClr>
              </a:gs>
            </a:gsLst>
            <a:lin ang="18780000" scaled="1"/>
          </a:gradFill>
          <a:ln w="9525" cap="flat">
            <a:noFill/>
            <a:round/>
            <a:headEnd/>
            <a:tailEnd/>
          </a:ln>
          <a:effectLst/>
        </p:spPr>
        <p:txBody>
          <a:bodyPr wrap="none" anchor="ctr"/>
          <a:lstStyle/>
          <a:p>
            <a:pPr>
              <a:defRPr/>
            </a:pPr>
            <a:endParaRPr lang="el-GR"/>
          </a:p>
        </p:txBody>
      </p:sp>
      <p:sp>
        <p:nvSpPr>
          <p:cNvPr id="13314" name="Line 2"/>
          <p:cNvSpPr>
            <a:spLocks noChangeShapeType="1"/>
          </p:cNvSpPr>
          <p:nvPr/>
        </p:nvSpPr>
        <p:spPr bwMode="auto">
          <a:xfrm>
            <a:off x="0" y="7938"/>
            <a:ext cx="10072688" cy="7543800"/>
          </a:xfrm>
          <a:prstGeom prst="line">
            <a:avLst/>
          </a:prstGeom>
          <a:noFill/>
          <a:ln w="5040" cap="rnd">
            <a:solidFill>
              <a:srgbClr val="BFBFBF">
                <a:alpha val="34999"/>
              </a:srgbClr>
            </a:solidFill>
            <a:miter lim="800000"/>
            <a:headEnd/>
            <a:tailEnd/>
          </a:ln>
          <a:effectLst/>
        </p:spPr>
        <p:txBody>
          <a:bodyPr/>
          <a:lstStyle/>
          <a:p>
            <a:pPr>
              <a:defRPr/>
            </a:pPr>
            <a:endParaRPr lang="el-GR"/>
          </a:p>
        </p:txBody>
      </p:sp>
      <p:sp>
        <p:nvSpPr>
          <p:cNvPr id="13315" name="Line 3"/>
          <p:cNvSpPr>
            <a:spLocks noChangeShapeType="1"/>
          </p:cNvSpPr>
          <p:nvPr/>
        </p:nvSpPr>
        <p:spPr bwMode="auto">
          <a:xfrm flipH="1">
            <a:off x="7127875" y="5454650"/>
            <a:ext cx="2952750" cy="2093913"/>
          </a:xfrm>
          <a:prstGeom prst="line">
            <a:avLst/>
          </a:prstGeom>
          <a:noFill/>
          <a:ln w="6120" cap="rnd">
            <a:solidFill>
              <a:srgbClr val="C6C6C6">
                <a:alpha val="45000"/>
              </a:srgbClr>
            </a:solidFill>
            <a:miter lim="800000"/>
            <a:headEnd/>
            <a:tailEnd/>
          </a:ln>
          <a:effectLst/>
        </p:spPr>
        <p:txBody>
          <a:bodyPr/>
          <a:lstStyle/>
          <a:p>
            <a:pPr>
              <a:defRPr/>
            </a:pPr>
            <a:endParaRPr lang="el-GR"/>
          </a:p>
        </p:txBody>
      </p:sp>
      <p:sp>
        <p:nvSpPr>
          <p:cNvPr id="13317" name="Rectangle 4"/>
          <p:cNvSpPr>
            <a:spLocks noGrp="1" noChangeArrowheads="1"/>
          </p:cNvSpPr>
          <p:nvPr>
            <p:ph type="title"/>
          </p:nvPr>
        </p:nvSpPr>
        <p:spPr bwMode="auto">
          <a:xfrm>
            <a:off x="503238" y="295275"/>
            <a:ext cx="9070975" cy="1538288"/>
          </a:xfrm>
          <a:prstGeom prst="rect">
            <a:avLst/>
          </a:prstGeom>
          <a:noFill/>
          <a:ln w="9525">
            <a:noFill/>
            <a:round/>
            <a:headEnd/>
            <a:tailEnd/>
          </a:ln>
        </p:spPr>
        <p:txBody>
          <a:bodyPr vert="horz" wrap="square" lIns="100800" tIns="50400" rIns="100800" bIns="50400" numCol="1" anchor="ctr" anchorCtr="0" compatLnSpc="1">
            <a:prstTxWarp prst="textNoShape">
              <a:avLst/>
            </a:prstTxWarp>
          </a:bodyPr>
          <a:lstStyle/>
          <a:p>
            <a:pPr lvl="0"/>
            <a:r>
              <a:rPr lang="en-GB" smtClean="0"/>
              <a:t>Πατήστε για επεξεργασία της μορφής κειμένου του τίτλου</a:t>
            </a:r>
          </a:p>
        </p:txBody>
      </p:sp>
      <p:sp>
        <p:nvSpPr>
          <p:cNvPr id="13318" name="Rectangle 5"/>
          <p:cNvSpPr>
            <a:spLocks noGrp="1" noChangeArrowheads="1"/>
          </p:cNvSpPr>
          <p:nvPr>
            <p:ph type="body" idx="1"/>
          </p:nvPr>
        </p:nvSpPr>
        <p:spPr bwMode="auto">
          <a:xfrm>
            <a:off x="503238" y="2074863"/>
            <a:ext cx="9070975" cy="5037137"/>
          </a:xfrm>
          <a:prstGeom prst="rect">
            <a:avLst/>
          </a:prstGeom>
          <a:noFill/>
          <a:ln w="9525">
            <a:noFill/>
            <a:round/>
            <a:headEnd/>
            <a:tailEnd/>
          </a:ln>
        </p:spPr>
        <p:txBody>
          <a:bodyPr vert="horz" wrap="square" lIns="100800" tIns="50400" rIns="100800" bIns="50400" numCol="1" anchor="t" anchorCtr="0" compatLnSpc="1">
            <a:prstTxWarp prst="textNoShape">
              <a:avLst/>
            </a:prstTxWarp>
          </a:bodyPr>
          <a:lstStyle/>
          <a:p>
            <a:pPr lvl="0"/>
            <a:r>
              <a:rPr lang="en-GB" smtClean="0"/>
              <a:t>Πατήστε για επεξεργασία της μορφής κειμένου διάρθρωσης</a:t>
            </a:r>
          </a:p>
          <a:p>
            <a:pPr lvl="1"/>
            <a:r>
              <a:rPr lang="en-GB" smtClean="0"/>
              <a:t>Δεύτερο επίπεδο διάρθρωσης</a:t>
            </a:r>
          </a:p>
          <a:p>
            <a:pPr lvl="2"/>
            <a:r>
              <a:rPr lang="en-GB" smtClean="0"/>
              <a:t>Τρίτο επίπεδο διάρθρωσης</a:t>
            </a:r>
          </a:p>
          <a:p>
            <a:pPr lvl="3"/>
            <a:r>
              <a:rPr lang="en-GB" smtClean="0"/>
              <a:t>Τέταρτο επίπεδο διάρθρωσης</a:t>
            </a:r>
          </a:p>
          <a:p>
            <a:pPr lvl="4"/>
            <a:r>
              <a:rPr lang="en-GB" smtClean="0"/>
              <a:t>Πέμπτο επίπεδο διάρθρωσης</a:t>
            </a:r>
          </a:p>
          <a:p>
            <a:pPr lvl="4"/>
            <a:r>
              <a:rPr lang="en-GB" smtClean="0"/>
              <a:t>Έκτο επίπεδο διάρθρωσης</a:t>
            </a:r>
          </a:p>
          <a:p>
            <a:pPr lvl="4"/>
            <a:r>
              <a:rPr lang="en-GB" smtClean="0"/>
              <a:t>Έβδομο επίπεδο διάρθρωσης</a:t>
            </a:r>
          </a:p>
        </p:txBody>
      </p:sp>
      <p:sp>
        <p:nvSpPr>
          <p:cNvPr id="2" name="Text Box 6"/>
          <p:cNvSpPr txBox="1">
            <a:spLocks noChangeArrowheads="1"/>
          </p:cNvSpPr>
          <p:nvPr/>
        </p:nvSpPr>
        <p:spPr bwMode="auto">
          <a:xfrm>
            <a:off x="5281613" y="7143750"/>
            <a:ext cx="2352675" cy="333375"/>
          </a:xfrm>
          <a:prstGeom prst="rect">
            <a:avLst/>
          </a:prstGeom>
          <a:noFill/>
          <a:ln w="9525" cap="flat">
            <a:noFill/>
            <a:round/>
            <a:headEnd/>
            <a:tailEnd/>
          </a:ln>
          <a:effectLst/>
        </p:spPr>
        <p:txBody>
          <a:bodyPr wrap="none" anchor="ctr"/>
          <a:lstStyle/>
          <a:p>
            <a:pPr>
              <a:defRPr/>
            </a:pPr>
            <a:endParaRPr lang="el-GR"/>
          </a:p>
        </p:txBody>
      </p:sp>
      <p:sp>
        <p:nvSpPr>
          <p:cNvPr id="13319" name="Text Box 7"/>
          <p:cNvSpPr txBox="1">
            <a:spLocks noChangeArrowheads="1"/>
          </p:cNvSpPr>
          <p:nvPr/>
        </p:nvSpPr>
        <p:spPr bwMode="auto">
          <a:xfrm>
            <a:off x="503238" y="7145338"/>
            <a:ext cx="4697412" cy="331787"/>
          </a:xfrm>
          <a:prstGeom prst="rect">
            <a:avLst/>
          </a:prstGeom>
          <a:noFill/>
          <a:ln w="9525" cap="flat">
            <a:noFill/>
            <a:round/>
            <a:headEnd/>
            <a:tailEnd/>
          </a:ln>
          <a:effectLst/>
        </p:spPr>
        <p:txBody>
          <a:bodyPr wrap="none" anchor="ctr"/>
          <a:lstStyle/>
          <a:p>
            <a:pPr>
              <a:defRPr/>
            </a:pPr>
            <a:endParaRPr lang="el-GR"/>
          </a:p>
        </p:txBody>
      </p:sp>
      <p:sp>
        <p:nvSpPr>
          <p:cNvPr id="13320" name="Rectangle 8"/>
          <p:cNvSpPr>
            <a:spLocks noGrp="1" noChangeArrowheads="1"/>
          </p:cNvSpPr>
          <p:nvPr>
            <p:ph type="sldNum"/>
          </p:nvPr>
        </p:nvSpPr>
        <p:spPr bwMode="auto">
          <a:xfrm>
            <a:off x="8367713" y="7143750"/>
            <a:ext cx="550862" cy="330200"/>
          </a:xfrm>
          <a:prstGeom prst="rect">
            <a:avLst/>
          </a:prstGeom>
          <a:noFill/>
          <a:ln w="9525" cap="flat">
            <a:noFill/>
            <a:round/>
            <a:headEnd/>
            <a:tailEnd/>
          </a:ln>
          <a:effectLst/>
        </p:spPr>
        <p:txBody>
          <a:bodyPr vert="horz" wrap="square" lIns="100800" tIns="50400" rIns="100800" bIns="50400" numCol="1" anchor="b" anchorCtr="0" compatLnSpc="1">
            <a:prstTxWarp prst="textNoShape">
              <a:avLst/>
            </a:prstTxWarp>
          </a:bodyPr>
          <a:lstStyle>
            <a:lvl1pPr algn="ctr" hangingPunct="1">
              <a:lnSpc>
                <a:spcPct val="100000"/>
              </a:lnSpc>
              <a:buClrTx/>
              <a:buSzPct val="45000"/>
              <a:buFontTx/>
              <a:buNone/>
              <a:defRPr sz="1300">
                <a:solidFill>
                  <a:srgbClr val="FFFFFF"/>
                </a:solidFill>
                <a:latin typeface="Times New Roman" pitchFamily="16" charset="0"/>
                <a:cs typeface="Segoe UI" charset="0"/>
              </a:defRPr>
            </a:lvl1pPr>
          </a:lstStyle>
          <a:p>
            <a:fld id="{27C3B246-C1EE-4176-96FF-5852845154D3}"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l" defTabSz="449263" rtl="0" eaLnBrk="0" fontAlgn="base" hangingPunct="0">
        <a:spcBef>
          <a:spcPct val="0"/>
        </a:spcBef>
        <a:spcAft>
          <a:spcPct val="0"/>
        </a:spcAft>
        <a:buClr>
          <a:srgbClr val="000000"/>
        </a:buClr>
        <a:buSzPct val="100000"/>
        <a:buFont typeface="Times New Roman" pitchFamily="16" charset="0"/>
        <a:defRPr sz="4600">
          <a:solidFill>
            <a:srgbClr val="FF5C9C"/>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5pPr>
      <a:lvl6pPr marL="2514600" indent="-228600" algn="l" defTabSz="449263" rtl="0" fontAlgn="base">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6pPr>
      <a:lvl7pPr marL="2971800" indent="-228600" algn="l" defTabSz="449263" rtl="0" fontAlgn="base">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7pPr>
      <a:lvl8pPr marL="3429000" indent="-228600" algn="l" defTabSz="449263" rtl="0" fontAlgn="base">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8pPr>
      <a:lvl9pPr marL="3886200" indent="-228600" algn="l" defTabSz="449263" rtl="0" fontAlgn="base">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9pPr>
    </p:titleStyle>
    <p:bodyStyle>
      <a:lvl1pPr marL="342900" indent="-342900" algn="l" defTabSz="449263" rtl="0" eaLnBrk="0" fontAlgn="base" hangingPunct="0">
        <a:spcBef>
          <a:spcPts val="825"/>
        </a:spcBef>
        <a:spcAft>
          <a:spcPct val="0"/>
        </a:spcAft>
        <a:buClr>
          <a:srgbClr val="000000"/>
        </a:buClr>
        <a:buSzPct val="100000"/>
        <a:buFont typeface="Times New Roman" pitchFamily="16" charset="0"/>
        <a:defRPr sz="3300">
          <a:solidFill>
            <a:srgbClr val="FFFFFF"/>
          </a:solidFill>
          <a:latin typeface="+mn-lt"/>
          <a:ea typeface="+mn-ea"/>
          <a:cs typeface="+mn-cs"/>
        </a:defRPr>
      </a:lvl1pPr>
      <a:lvl2pPr marL="742950" indent="-285750" algn="l" defTabSz="449263" rtl="0" eaLnBrk="0" fontAlgn="base" hangingPunct="0">
        <a:spcBef>
          <a:spcPts val="725"/>
        </a:spcBef>
        <a:spcAft>
          <a:spcPct val="0"/>
        </a:spcAft>
        <a:buClr>
          <a:srgbClr val="000000"/>
        </a:buClr>
        <a:buSzPct val="100000"/>
        <a:buFont typeface="Times New Roman" pitchFamily="16" charset="0"/>
        <a:defRPr sz="2900">
          <a:solidFill>
            <a:srgbClr val="FFFFFF"/>
          </a:solidFill>
          <a:latin typeface="+mn-lt"/>
          <a:ea typeface="+mn-ea"/>
        </a:defRPr>
      </a:lvl2pPr>
      <a:lvl3pPr marL="1143000" indent="-228600" algn="l" defTabSz="449263" rtl="0" eaLnBrk="0" fontAlgn="base" hangingPunct="0">
        <a:spcBef>
          <a:spcPts val="650"/>
        </a:spcBef>
        <a:spcAft>
          <a:spcPct val="0"/>
        </a:spcAft>
        <a:buClr>
          <a:srgbClr val="000000"/>
        </a:buClr>
        <a:buSzPct val="100000"/>
        <a:buFont typeface="Times New Roman" pitchFamily="16" charset="0"/>
        <a:defRPr sz="2600">
          <a:solidFill>
            <a:srgbClr val="FFFFFF"/>
          </a:solidFill>
          <a:latin typeface="+mn-lt"/>
          <a:ea typeface="+mn-ea"/>
        </a:defRPr>
      </a:lvl3pPr>
      <a:lvl4pPr marL="1600200" indent="-228600" algn="l" defTabSz="449263" rtl="0" eaLnBrk="0" fontAlgn="base" hangingPunct="0">
        <a:spcBef>
          <a:spcPts val="550"/>
        </a:spcBef>
        <a:spcAft>
          <a:spcPct val="0"/>
        </a:spcAft>
        <a:buClr>
          <a:srgbClr val="000000"/>
        </a:buClr>
        <a:buSzPct val="100000"/>
        <a:buFont typeface="Times New Roman" pitchFamily="16" charset="0"/>
        <a:defRPr sz="2200">
          <a:solidFill>
            <a:srgbClr val="FFFFFF"/>
          </a:solidFill>
          <a:latin typeface="+mn-lt"/>
          <a:ea typeface="+mn-ea"/>
        </a:defRPr>
      </a:lvl4pPr>
      <a:lvl5pPr marL="2057400" indent="-228600" algn="l" defTabSz="449263" rtl="0" eaLnBrk="0" fontAlgn="base" hangingPunct="0">
        <a:spcBef>
          <a:spcPts val="525"/>
        </a:spcBef>
        <a:spcAft>
          <a:spcPct val="0"/>
        </a:spcAft>
        <a:buClr>
          <a:srgbClr val="000000"/>
        </a:buClr>
        <a:buSzPct val="100000"/>
        <a:buFont typeface="Times New Roman" pitchFamily="16" charset="0"/>
        <a:defRPr sz="2100">
          <a:solidFill>
            <a:srgbClr val="FFFFFF"/>
          </a:solidFill>
          <a:latin typeface="+mn-lt"/>
          <a:ea typeface="+mn-ea"/>
        </a:defRPr>
      </a:lvl5pPr>
      <a:lvl6pPr marL="2514600" indent="-228600" algn="l" defTabSz="449263" rtl="0" fontAlgn="base">
        <a:spcBef>
          <a:spcPts val="525"/>
        </a:spcBef>
        <a:spcAft>
          <a:spcPct val="0"/>
        </a:spcAft>
        <a:buClr>
          <a:srgbClr val="000000"/>
        </a:buClr>
        <a:buSzPct val="100000"/>
        <a:buFont typeface="Times New Roman" pitchFamily="16" charset="0"/>
        <a:defRPr sz="2100">
          <a:solidFill>
            <a:srgbClr val="FFFFFF"/>
          </a:solidFill>
          <a:latin typeface="+mn-lt"/>
          <a:ea typeface="+mn-ea"/>
        </a:defRPr>
      </a:lvl6pPr>
      <a:lvl7pPr marL="2971800" indent="-228600" algn="l" defTabSz="449263" rtl="0" fontAlgn="base">
        <a:spcBef>
          <a:spcPts val="525"/>
        </a:spcBef>
        <a:spcAft>
          <a:spcPct val="0"/>
        </a:spcAft>
        <a:buClr>
          <a:srgbClr val="000000"/>
        </a:buClr>
        <a:buSzPct val="100000"/>
        <a:buFont typeface="Times New Roman" pitchFamily="16" charset="0"/>
        <a:defRPr sz="2100">
          <a:solidFill>
            <a:srgbClr val="FFFFFF"/>
          </a:solidFill>
          <a:latin typeface="+mn-lt"/>
          <a:ea typeface="+mn-ea"/>
        </a:defRPr>
      </a:lvl7pPr>
      <a:lvl8pPr marL="3429000" indent="-228600" algn="l" defTabSz="449263" rtl="0" fontAlgn="base">
        <a:spcBef>
          <a:spcPts val="525"/>
        </a:spcBef>
        <a:spcAft>
          <a:spcPct val="0"/>
        </a:spcAft>
        <a:buClr>
          <a:srgbClr val="000000"/>
        </a:buClr>
        <a:buSzPct val="100000"/>
        <a:buFont typeface="Times New Roman" pitchFamily="16" charset="0"/>
        <a:defRPr sz="2100">
          <a:solidFill>
            <a:srgbClr val="FFFFFF"/>
          </a:solidFill>
          <a:latin typeface="+mn-lt"/>
          <a:ea typeface="+mn-ea"/>
        </a:defRPr>
      </a:lvl8pPr>
      <a:lvl9pPr marL="3886200" indent="-228600" algn="l" defTabSz="449263" rtl="0" fontAlgn="base">
        <a:spcBef>
          <a:spcPts val="525"/>
        </a:spcBef>
        <a:spcAft>
          <a:spcPct val="0"/>
        </a:spcAft>
        <a:buClr>
          <a:srgbClr val="000000"/>
        </a:buClr>
        <a:buSzPct val="100000"/>
        <a:buFont typeface="Times New Roman" pitchFamily="16" charset="0"/>
        <a:defRPr sz="2100">
          <a:solidFill>
            <a:srgbClr val="FFFFFF"/>
          </a:solidFill>
          <a:latin typeface="+mn-lt"/>
          <a:ea typeface="+mn-ea"/>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7938" y="15875"/>
            <a:ext cx="10064750" cy="7535863"/>
          </a:xfrm>
          <a:prstGeom prst="rtTriangle">
            <a:avLst/>
          </a:prstGeom>
          <a:gradFill rotWithShape="0">
            <a:gsLst>
              <a:gs pos="0">
                <a:srgbClr val="D2D2D2">
                  <a:alpha val="12000"/>
                </a:srgbClr>
              </a:gs>
              <a:gs pos="100000">
                <a:srgbClr val="D2D2D2">
                  <a:alpha val="3000"/>
                </a:srgbClr>
              </a:gs>
            </a:gsLst>
            <a:lin ang="18780000" scaled="1"/>
          </a:gradFill>
          <a:ln w="9525" cap="flat">
            <a:noFill/>
            <a:round/>
            <a:headEnd/>
            <a:tailEnd/>
          </a:ln>
          <a:effectLst/>
        </p:spPr>
        <p:txBody>
          <a:bodyPr wrap="none" anchor="ctr"/>
          <a:lstStyle/>
          <a:p>
            <a:pPr>
              <a:defRPr/>
            </a:pPr>
            <a:endParaRPr lang="el-GR"/>
          </a:p>
        </p:txBody>
      </p:sp>
      <p:sp>
        <p:nvSpPr>
          <p:cNvPr id="2050" name="Line 2"/>
          <p:cNvSpPr>
            <a:spLocks noChangeShapeType="1"/>
          </p:cNvSpPr>
          <p:nvPr/>
        </p:nvSpPr>
        <p:spPr bwMode="auto">
          <a:xfrm>
            <a:off x="0" y="7938"/>
            <a:ext cx="10072688" cy="7543800"/>
          </a:xfrm>
          <a:prstGeom prst="line">
            <a:avLst/>
          </a:prstGeom>
          <a:noFill/>
          <a:ln w="5040" cap="rnd">
            <a:solidFill>
              <a:srgbClr val="BFBFBF">
                <a:alpha val="34999"/>
              </a:srgbClr>
            </a:solidFill>
            <a:miter lim="800000"/>
            <a:headEnd/>
            <a:tailEnd/>
          </a:ln>
          <a:effectLst/>
        </p:spPr>
        <p:txBody>
          <a:bodyPr/>
          <a:lstStyle/>
          <a:p>
            <a:pPr>
              <a:defRPr/>
            </a:pPr>
            <a:endParaRPr lang="el-GR"/>
          </a:p>
        </p:txBody>
      </p:sp>
      <p:sp>
        <p:nvSpPr>
          <p:cNvPr id="2051" name="Line 3"/>
          <p:cNvSpPr>
            <a:spLocks noChangeShapeType="1"/>
          </p:cNvSpPr>
          <p:nvPr/>
        </p:nvSpPr>
        <p:spPr bwMode="auto">
          <a:xfrm flipH="1">
            <a:off x="7127875" y="5454650"/>
            <a:ext cx="2952750" cy="2093913"/>
          </a:xfrm>
          <a:prstGeom prst="line">
            <a:avLst/>
          </a:prstGeom>
          <a:noFill/>
          <a:ln w="6120" cap="rnd">
            <a:solidFill>
              <a:srgbClr val="C6C6C6">
                <a:alpha val="45000"/>
              </a:srgbClr>
            </a:solidFill>
            <a:miter lim="800000"/>
            <a:headEnd/>
            <a:tailEnd/>
          </a:ln>
          <a:effectLst/>
        </p:spPr>
        <p:txBody>
          <a:bodyPr/>
          <a:lstStyle/>
          <a:p>
            <a:pPr>
              <a:defRPr/>
            </a:pPr>
            <a:endParaRPr lang="el-GR"/>
          </a:p>
        </p:txBody>
      </p:sp>
      <p:sp>
        <p:nvSpPr>
          <p:cNvPr id="2052" name="AutoShape 4"/>
          <p:cNvSpPr>
            <a:spLocks noChangeArrowheads="1"/>
          </p:cNvSpPr>
          <p:nvPr/>
        </p:nvSpPr>
        <p:spPr bwMode="auto">
          <a:xfrm rot="16200000">
            <a:off x="8328819" y="5791994"/>
            <a:ext cx="2085975" cy="1427163"/>
          </a:xfrm>
          <a:prstGeom prst="triangle">
            <a:avLst>
              <a:gd name="adj" fmla="val 51324"/>
            </a:avLst>
          </a:prstGeom>
          <a:gradFill rotWithShape="0">
            <a:gsLst>
              <a:gs pos="0">
                <a:srgbClr val="FF69A4"/>
              </a:gs>
              <a:gs pos="100000">
                <a:srgbClr val="B6004A"/>
              </a:gs>
            </a:gsLst>
            <a:lin ang="20885999" scaled="1"/>
          </a:gradFill>
          <a:ln w="9525" cap="flat">
            <a:noFill/>
            <a:round/>
            <a:headEnd/>
            <a:tailEnd/>
          </a:ln>
          <a:effectLst/>
        </p:spPr>
        <p:txBody>
          <a:bodyPr wrap="none" anchor="ctr"/>
          <a:lstStyle/>
          <a:p>
            <a:pPr>
              <a:defRPr/>
            </a:pPr>
            <a:endParaRPr lang="el-GR"/>
          </a:p>
        </p:txBody>
      </p:sp>
      <p:sp>
        <p:nvSpPr>
          <p:cNvPr id="2054" name="Rectangle 5"/>
          <p:cNvSpPr>
            <a:spLocks noGrp="1" noChangeArrowheads="1"/>
          </p:cNvSpPr>
          <p:nvPr>
            <p:ph type="title"/>
          </p:nvPr>
        </p:nvSpPr>
        <p:spPr bwMode="auto">
          <a:xfrm>
            <a:off x="503238" y="295275"/>
            <a:ext cx="9070975" cy="1538288"/>
          </a:xfrm>
          <a:prstGeom prst="rect">
            <a:avLst/>
          </a:prstGeom>
          <a:noFill/>
          <a:ln w="9525">
            <a:noFill/>
            <a:round/>
            <a:headEnd/>
            <a:tailEnd/>
          </a:ln>
        </p:spPr>
        <p:txBody>
          <a:bodyPr vert="horz" wrap="square" lIns="100800" tIns="50400" rIns="100800" bIns="50400" numCol="1" anchor="ctr" anchorCtr="0" compatLnSpc="1">
            <a:prstTxWarp prst="textNoShape">
              <a:avLst/>
            </a:prstTxWarp>
          </a:bodyPr>
          <a:lstStyle/>
          <a:p>
            <a:pPr lvl="0"/>
            <a:r>
              <a:rPr lang="en-GB" smtClean="0"/>
              <a:t>Πατήστε για επεξεργασία της μορφής κειμένου του τίτλου</a:t>
            </a:r>
          </a:p>
        </p:txBody>
      </p:sp>
      <p:sp>
        <p:nvSpPr>
          <p:cNvPr id="2055" name="Rectangle 6"/>
          <p:cNvSpPr>
            <a:spLocks noGrp="1" noChangeArrowheads="1"/>
          </p:cNvSpPr>
          <p:nvPr>
            <p:ph type="body" idx="1"/>
          </p:nvPr>
        </p:nvSpPr>
        <p:spPr bwMode="auto">
          <a:xfrm>
            <a:off x="503238" y="2074863"/>
            <a:ext cx="9070975" cy="5037137"/>
          </a:xfrm>
          <a:prstGeom prst="rect">
            <a:avLst/>
          </a:prstGeom>
          <a:noFill/>
          <a:ln w="9525">
            <a:noFill/>
            <a:round/>
            <a:headEnd/>
            <a:tailEnd/>
          </a:ln>
        </p:spPr>
        <p:txBody>
          <a:bodyPr vert="horz" wrap="square" lIns="100800" tIns="50400" rIns="100800" bIns="50400" numCol="1" anchor="t" anchorCtr="0" compatLnSpc="1">
            <a:prstTxWarp prst="textNoShape">
              <a:avLst/>
            </a:prstTxWarp>
          </a:bodyPr>
          <a:lstStyle/>
          <a:p>
            <a:pPr lvl="0"/>
            <a:r>
              <a:rPr lang="en-GB" smtClean="0"/>
              <a:t>Πατήστε για επεξεργασία της μορφής κειμένου διάρθρωσης</a:t>
            </a:r>
          </a:p>
          <a:p>
            <a:pPr lvl="1"/>
            <a:r>
              <a:rPr lang="en-GB" smtClean="0"/>
              <a:t>Δεύτερο επίπεδο διάρθρωσης</a:t>
            </a:r>
          </a:p>
          <a:p>
            <a:pPr lvl="2"/>
            <a:r>
              <a:rPr lang="en-GB" smtClean="0"/>
              <a:t>Τρίτο επίπεδο διάρθρωσης</a:t>
            </a:r>
          </a:p>
          <a:p>
            <a:pPr lvl="3"/>
            <a:r>
              <a:rPr lang="en-GB" smtClean="0"/>
              <a:t>Τέταρτο επίπεδο διάρθρωσης</a:t>
            </a:r>
          </a:p>
          <a:p>
            <a:pPr lvl="4"/>
            <a:r>
              <a:rPr lang="en-GB" smtClean="0"/>
              <a:t>Πέμπτο επίπεδο διάρθρωσης</a:t>
            </a:r>
          </a:p>
          <a:p>
            <a:pPr lvl="4"/>
            <a:r>
              <a:rPr lang="en-GB" smtClean="0"/>
              <a:t>Έκτο επίπεδο διάρθρωσης</a:t>
            </a:r>
          </a:p>
          <a:p>
            <a:pPr lvl="4"/>
            <a:r>
              <a:rPr lang="en-GB" smtClean="0"/>
              <a:t>Έβδομο επίπεδο διάρθρωσης</a:t>
            </a:r>
          </a:p>
        </p:txBody>
      </p:sp>
      <p:sp>
        <p:nvSpPr>
          <p:cNvPr id="2" name="Text Box 7"/>
          <p:cNvSpPr txBox="1">
            <a:spLocks noChangeArrowheads="1"/>
          </p:cNvSpPr>
          <p:nvPr/>
        </p:nvSpPr>
        <p:spPr bwMode="auto">
          <a:xfrm>
            <a:off x="1512888" y="6627813"/>
            <a:ext cx="6383337" cy="403225"/>
          </a:xfrm>
          <a:prstGeom prst="rect">
            <a:avLst/>
          </a:prstGeom>
          <a:noFill/>
          <a:ln w="9525" cap="flat">
            <a:noFill/>
            <a:round/>
            <a:headEnd/>
            <a:tailEnd/>
          </a:ln>
          <a:effectLst/>
        </p:spPr>
        <p:txBody>
          <a:bodyPr wrap="none" anchor="ctr"/>
          <a:lstStyle/>
          <a:p>
            <a:pPr>
              <a:defRPr/>
            </a:pPr>
            <a:endParaRPr lang="el-GR"/>
          </a:p>
        </p:txBody>
      </p:sp>
      <p:sp>
        <p:nvSpPr>
          <p:cNvPr id="2056" name="Text Box 8"/>
          <p:cNvSpPr txBox="1">
            <a:spLocks noChangeArrowheads="1"/>
          </p:cNvSpPr>
          <p:nvPr/>
        </p:nvSpPr>
        <p:spPr bwMode="auto">
          <a:xfrm>
            <a:off x="1512888" y="6229350"/>
            <a:ext cx="6383337" cy="401638"/>
          </a:xfrm>
          <a:prstGeom prst="rect">
            <a:avLst/>
          </a:prstGeom>
          <a:noFill/>
          <a:ln w="9525" cap="flat">
            <a:noFill/>
            <a:round/>
            <a:headEnd/>
            <a:tailEnd/>
          </a:ln>
          <a:effectLst/>
        </p:spPr>
        <p:txBody>
          <a:bodyPr wrap="none" anchor="ctr"/>
          <a:lstStyle/>
          <a:p>
            <a:pPr>
              <a:defRPr/>
            </a:pPr>
            <a:endParaRPr lang="el-GR"/>
          </a:p>
        </p:txBody>
      </p:sp>
      <p:sp>
        <p:nvSpPr>
          <p:cNvPr id="2057" name="Rectangle 9"/>
          <p:cNvSpPr>
            <a:spLocks noGrp="1" noChangeArrowheads="1"/>
          </p:cNvSpPr>
          <p:nvPr>
            <p:ph type="sldNum"/>
          </p:nvPr>
        </p:nvSpPr>
        <p:spPr bwMode="auto">
          <a:xfrm>
            <a:off x="9251950" y="6340475"/>
            <a:ext cx="550863" cy="400050"/>
          </a:xfrm>
          <a:prstGeom prst="rect">
            <a:avLst/>
          </a:prstGeom>
          <a:noFill/>
          <a:ln w="9525" cap="flat">
            <a:noFill/>
            <a:round/>
            <a:headEnd/>
            <a:tailEnd/>
          </a:ln>
          <a:effectLst/>
        </p:spPr>
        <p:txBody>
          <a:bodyPr vert="horz" wrap="square" lIns="100800" tIns="50400" rIns="100800" bIns="50400" numCol="1" anchor="ctr" anchorCtr="0" compatLnSpc="1">
            <a:prstTxWarp prst="textNoShape">
              <a:avLst/>
            </a:prstTxWarp>
          </a:bodyPr>
          <a:lstStyle>
            <a:lvl1pPr algn="ctr" hangingPunct="1">
              <a:lnSpc>
                <a:spcPct val="100000"/>
              </a:lnSpc>
              <a:buClrTx/>
              <a:buSzPct val="45000"/>
              <a:buFontTx/>
              <a:buNone/>
              <a:defRPr sz="1400">
                <a:solidFill>
                  <a:srgbClr val="FFFFFF"/>
                </a:solidFill>
                <a:latin typeface="Times New Roman" pitchFamily="16" charset="0"/>
                <a:cs typeface="Segoe UI" charset="0"/>
              </a:defRPr>
            </a:lvl1pPr>
          </a:lstStyle>
          <a:p>
            <a:fld id="{01BBDB3D-680E-4693-A48E-F5B3C1F98C9E}"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449263" rtl="0" eaLnBrk="0" fontAlgn="base" hangingPunct="0">
        <a:spcBef>
          <a:spcPct val="0"/>
        </a:spcBef>
        <a:spcAft>
          <a:spcPct val="0"/>
        </a:spcAft>
        <a:buClr>
          <a:srgbClr val="000000"/>
        </a:buClr>
        <a:buSzPct val="100000"/>
        <a:buFont typeface="Times New Roman" pitchFamily="16" charset="0"/>
        <a:defRPr sz="4600">
          <a:solidFill>
            <a:srgbClr val="FF5C9C"/>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5pPr>
      <a:lvl6pPr marL="2514600" indent="-228600" algn="l" defTabSz="449263" rtl="0" fontAlgn="base">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6pPr>
      <a:lvl7pPr marL="2971800" indent="-228600" algn="l" defTabSz="449263" rtl="0" fontAlgn="base">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7pPr>
      <a:lvl8pPr marL="3429000" indent="-228600" algn="l" defTabSz="449263" rtl="0" fontAlgn="base">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8pPr>
      <a:lvl9pPr marL="3886200" indent="-228600" algn="l" defTabSz="449263" rtl="0" fontAlgn="base">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9pPr>
    </p:titleStyle>
    <p:bodyStyle>
      <a:lvl1pPr marL="342900" indent="-342900" algn="l" defTabSz="449263" rtl="0" eaLnBrk="0" fontAlgn="base" hangingPunct="0">
        <a:spcBef>
          <a:spcPts val="825"/>
        </a:spcBef>
        <a:spcAft>
          <a:spcPct val="0"/>
        </a:spcAft>
        <a:buClr>
          <a:srgbClr val="000000"/>
        </a:buClr>
        <a:buSzPct val="100000"/>
        <a:buFont typeface="Times New Roman" pitchFamily="16" charset="0"/>
        <a:defRPr sz="3300">
          <a:solidFill>
            <a:srgbClr val="FFFFFF"/>
          </a:solidFill>
          <a:latin typeface="+mn-lt"/>
          <a:ea typeface="+mn-ea"/>
          <a:cs typeface="+mn-cs"/>
        </a:defRPr>
      </a:lvl1pPr>
      <a:lvl2pPr marL="742950" indent="-285750" algn="l" defTabSz="449263" rtl="0" eaLnBrk="0" fontAlgn="base" hangingPunct="0">
        <a:spcBef>
          <a:spcPts val="725"/>
        </a:spcBef>
        <a:spcAft>
          <a:spcPct val="0"/>
        </a:spcAft>
        <a:buClr>
          <a:srgbClr val="000000"/>
        </a:buClr>
        <a:buSzPct val="100000"/>
        <a:buFont typeface="Times New Roman" pitchFamily="16" charset="0"/>
        <a:defRPr sz="2900">
          <a:solidFill>
            <a:srgbClr val="FFFFFF"/>
          </a:solidFill>
          <a:latin typeface="+mn-lt"/>
          <a:ea typeface="+mn-ea"/>
        </a:defRPr>
      </a:lvl2pPr>
      <a:lvl3pPr marL="1143000" indent="-228600" algn="l" defTabSz="449263" rtl="0" eaLnBrk="0" fontAlgn="base" hangingPunct="0">
        <a:spcBef>
          <a:spcPts val="650"/>
        </a:spcBef>
        <a:spcAft>
          <a:spcPct val="0"/>
        </a:spcAft>
        <a:buClr>
          <a:srgbClr val="000000"/>
        </a:buClr>
        <a:buSzPct val="100000"/>
        <a:buFont typeface="Times New Roman" pitchFamily="16" charset="0"/>
        <a:defRPr sz="2600">
          <a:solidFill>
            <a:srgbClr val="FFFFFF"/>
          </a:solidFill>
          <a:latin typeface="+mn-lt"/>
          <a:ea typeface="+mn-ea"/>
        </a:defRPr>
      </a:lvl3pPr>
      <a:lvl4pPr marL="1600200" indent="-228600" algn="l" defTabSz="449263" rtl="0" eaLnBrk="0" fontAlgn="base" hangingPunct="0">
        <a:spcBef>
          <a:spcPts val="550"/>
        </a:spcBef>
        <a:spcAft>
          <a:spcPct val="0"/>
        </a:spcAft>
        <a:buClr>
          <a:srgbClr val="000000"/>
        </a:buClr>
        <a:buSzPct val="100000"/>
        <a:buFont typeface="Times New Roman" pitchFamily="16" charset="0"/>
        <a:defRPr sz="2200">
          <a:solidFill>
            <a:srgbClr val="FFFFFF"/>
          </a:solidFill>
          <a:latin typeface="+mn-lt"/>
          <a:ea typeface="+mn-ea"/>
        </a:defRPr>
      </a:lvl4pPr>
      <a:lvl5pPr marL="2057400" indent="-228600" algn="l" defTabSz="449263" rtl="0" eaLnBrk="0" fontAlgn="base" hangingPunct="0">
        <a:spcBef>
          <a:spcPts val="525"/>
        </a:spcBef>
        <a:spcAft>
          <a:spcPct val="0"/>
        </a:spcAft>
        <a:buClr>
          <a:srgbClr val="000000"/>
        </a:buClr>
        <a:buSzPct val="100000"/>
        <a:buFont typeface="Times New Roman" pitchFamily="16" charset="0"/>
        <a:defRPr sz="2100">
          <a:solidFill>
            <a:srgbClr val="FFFFFF"/>
          </a:solidFill>
          <a:latin typeface="+mn-lt"/>
          <a:ea typeface="+mn-ea"/>
        </a:defRPr>
      </a:lvl5pPr>
      <a:lvl6pPr marL="2514600" indent="-228600" algn="l" defTabSz="449263" rtl="0" fontAlgn="base">
        <a:spcBef>
          <a:spcPts val="525"/>
        </a:spcBef>
        <a:spcAft>
          <a:spcPct val="0"/>
        </a:spcAft>
        <a:buClr>
          <a:srgbClr val="000000"/>
        </a:buClr>
        <a:buSzPct val="100000"/>
        <a:buFont typeface="Times New Roman" pitchFamily="16" charset="0"/>
        <a:defRPr sz="2100">
          <a:solidFill>
            <a:srgbClr val="FFFFFF"/>
          </a:solidFill>
          <a:latin typeface="+mn-lt"/>
          <a:ea typeface="+mn-ea"/>
        </a:defRPr>
      </a:lvl6pPr>
      <a:lvl7pPr marL="2971800" indent="-228600" algn="l" defTabSz="449263" rtl="0" fontAlgn="base">
        <a:spcBef>
          <a:spcPts val="525"/>
        </a:spcBef>
        <a:spcAft>
          <a:spcPct val="0"/>
        </a:spcAft>
        <a:buClr>
          <a:srgbClr val="000000"/>
        </a:buClr>
        <a:buSzPct val="100000"/>
        <a:buFont typeface="Times New Roman" pitchFamily="16" charset="0"/>
        <a:defRPr sz="2100">
          <a:solidFill>
            <a:srgbClr val="FFFFFF"/>
          </a:solidFill>
          <a:latin typeface="+mn-lt"/>
          <a:ea typeface="+mn-ea"/>
        </a:defRPr>
      </a:lvl7pPr>
      <a:lvl8pPr marL="3429000" indent="-228600" algn="l" defTabSz="449263" rtl="0" fontAlgn="base">
        <a:spcBef>
          <a:spcPts val="525"/>
        </a:spcBef>
        <a:spcAft>
          <a:spcPct val="0"/>
        </a:spcAft>
        <a:buClr>
          <a:srgbClr val="000000"/>
        </a:buClr>
        <a:buSzPct val="100000"/>
        <a:buFont typeface="Times New Roman" pitchFamily="16" charset="0"/>
        <a:defRPr sz="2100">
          <a:solidFill>
            <a:srgbClr val="FFFFFF"/>
          </a:solidFill>
          <a:latin typeface="+mn-lt"/>
          <a:ea typeface="+mn-ea"/>
        </a:defRPr>
      </a:lvl8pPr>
      <a:lvl9pPr marL="3886200" indent="-228600" algn="l" defTabSz="449263" rtl="0" fontAlgn="base">
        <a:spcBef>
          <a:spcPts val="525"/>
        </a:spcBef>
        <a:spcAft>
          <a:spcPct val="0"/>
        </a:spcAft>
        <a:buClr>
          <a:srgbClr val="000000"/>
        </a:buClr>
        <a:buSzPct val="100000"/>
        <a:buFont typeface="Times New Roman" pitchFamily="16" charset="0"/>
        <a:defRPr sz="2100">
          <a:solidFill>
            <a:srgbClr val="FFFFFF"/>
          </a:solidFill>
          <a:latin typeface="+mn-lt"/>
          <a:ea typeface="+mn-ea"/>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7938" y="15875"/>
            <a:ext cx="10064750" cy="7535863"/>
          </a:xfrm>
          <a:prstGeom prst="rtTriangle">
            <a:avLst/>
          </a:prstGeom>
          <a:gradFill rotWithShape="0">
            <a:gsLst>
              <a:gs pos="0">
                <a:srgbClr val="D2D2D2">
                  <a:alpha val="12000"/>
                </a:srgbClr>
              </a:gs>
              <a:gs pos="100000">
                <a:srgbClr val="D2D2D2">
                  <a:alpha val="3000"/>
                </a:srgbClr>
              </a:gs>
            </a:gsLst>
            <a:lin ang="18780000" scaled="1"/>
          </a:gradFill>
          <a:ln w="9525" cap="flat">
            <a:noFill/>
            <a:round/>
            <a:headEnd/>
            <a:tailEnd/>
          </a:ln>
          <a:effectLst/>
        </p:spPr>
        <p:txBody>
          <a:bodyPr wrap="none" anchor="ctr"/>
          <a:lstStyle/>
          <a:p>
            <a:pPr>
              <a:defRPr/>
            </a:pPr>
            <a:endParaRPr lang="el-GR"/>
          </a:p>
        </p:txBody>
      </p:sp>
      <p:sp>
        <p:nvSpPr>
          <p:cNvPr id="3074" name="Line 2"/>
          <p:cNvSpPr>
            <a:spLocks noChangeShapeType="1"/>
          </p:cNvSpPr>
          <p:nvPr/>
        </p:nvSpPr>
        <p:spPr bwMode="auto">
          <a:xfrm>
            <a:off x="0" y="7938"/>
            <a:ext cx="10072688" cy="7543800"/>
          </a:xfrm>
          <a:prstGeom prst="line">
            <a:avLst/>
          </a:prstGeom>
          <a:noFill/>
          <a:ln w="5040" cap="rnd">
            <a:solidFill>
              <a:srgbClr val="BFBFBF">
                <a:alpha val="34999"/>
              </a:srgbClr>
            </a:solidFill>
            <a:miter lim="800000"/>
            <a:headEnd/>
            <a:tailEnd/>
          </a:ln>
          <a:effectLst/>
        </p:spPr>
        <p:txBody>
          <a:bodyPr/>
          <a:lstStyle/>
          <a:p>
            <a:pPr>
              <a:defRPr/>
            </a:pPr>
            <a:endParaRPr lang="el-GR"/>
          </a:p>
        </p:txBody>
      </p:sp>
      <p:sp>
        <p:nvSpPr>
          <p:cNvPr id="3075" name="Line 3"/>
          <p:cNvSpPr>
            <a:spLocks noChangeShapeType="1"/>
          </p:cNvSpPr>
          <p:nvPr/>
        </p:nvSpPr>
        <p:spPr bwMode="auto">
          <a:xfrm flipH="1">
            <a:off x="7127875" y="5454650"/>
            <a:ext cx="2952750" cy="2093913"/>
          </a:xfrm>
          <a:prstGeom prst="line">
            <a:avLst/>
          </a:prstGeom>
          <a:noFill/>
          <a:ln w="6120" cap="rnd">
            <a:solidFill>
              <a:srgbClr val="C6C6C6">
                <a:alpha val="45000"/>
              </a:srgbClr>
            </a:solidFill>
            <a:miter lim="800000"/>
            <a:headEnd/>
            <a:tailEnd/>
          </a:ln>
          <a:effectLst/>
        </p:spPr>
        <p:txBody>
          <a:bodyPr/>
          <a:lstStyle/>
          <a:p>
            <a:pPr>
              <a:defRPr/>
            </a:pPr>
            <a:endParaRPr lang="el-GR"/>
          </a:p>
        </p:txBody>
      </p:sp>
      <p:sp>
        <p:nvSpPr>
          <p:cNvPr id="3077" name="Rectangle 4"/>
          <p:cNvSpPr>
            <a:spLocks noGrp="1" noChangeArrowheads="1"/>
          </p:cNvSpPr>
          <p:nvPr>
            <p:ph type="title"/>
          </p:nvPr>
        </p:nvSpPr>
        <p:spPr bwMode="auto">
          <a:xfrm>
            <a:off x="503238" y="295275"/>
            <a:ext cx="9070975" cy="1538288"/>
          </a:xfrm>
          <a:prstGeom prst="rect">
            <a:avLst/>
          </a:prstGeom>
          <a:noFill/>
          <a:ln w="9525">
            <a:noFill/>
            <a:round/>
            <a:headEnd/>
            <a:tailEnd/>
          </a:ln>
        </p:spPr>
        <p:txBody>
          <a:bodyPr vert="horz" wrap="square" lIns="100800" tIns="50400" rIns="100800" bIns="50400" numCol="1" anchor="ctr" anchorCtr="0" compatLnSpc="1">
            <a:prstTxWarp prst="textNoShape">
              <a:avLst/>
            </a:prstTxWarp>
          </a:bodyPr>
          <a:lstStyle/>
          <a:p>
            <a:pPr lvl="0"/>
            <a:r>
              <a:rPr lang="en-GB" smtClean="0"/>
              <a:t>Πατήστε για επεξεργασία της μορφής κειμένου του τίτλου</a:t>
            </a:r>
          </a:p>
        </p:txBody>
      </p:sp>
      <p:sp>
        <p:nvSpPr>
          <p:cNvPr id="3078" name="Rectangle 5"/>
          <p:cNvSpPr>
            <a:spLocks noGrp="1" noChangeArrowheads="1"/>
          </p:cNvSpPr>
          <p:nvPr>
            <p:ph type="body" idx="1"/>
          </p:nvPr>
        </p:nvSpPr>
        <p:spPr bwMode="auto">
          <a:xfrm>
            <a:off x="503238" y="2074863"/>
            <a:ext cx="9070975" cy="5037137"/>
          </a:xfrm>
          <a:prstGeom prst="rect">
            <a:avLst/>
          </a:prstGeom>
          <a:noFill/>
          <a:ln w="9525">
            <a:noFill/>
            <a:round/>
            <a:headEnd/>
            <a:tailEnd/>
          </a:ln>
        </p:spPr>
        <p:txBody>
          <a:bodyPr vert="horz" wrap="square" lIns="100800" tIns="50400" rIns="100800" bIns="50400" numCol="1" anchor="t" anchorCtr="0" compatLnSpc="1">
            <a:prstTxWarp prst="textNoShape">
              <a:avLst/>
            </a:prstTxWarp>
          </a:bodyPr>
          <a:lstStyle/>
          <a:p>
            <a:pPr lvl="0"/>
            <a:r>
              <a:rPr lang="en-GB" smtClean="0"/>
              <a:t>Πατήστε για επεξεργασία της μορφής κειμένου διάρθρωσης</a:t>
            </a:r>
          </a:p>
          <a:p>
            <a:pPr lvl="1"/>
            <a:r>
              <a:rPr lang="en-GB" smtClean="0"/>
              <a:t>Δεύτερο επίπεδο διάρθρωσης</a:t>
            </a:r>
          </a:p>
          <a:p>
            <a:pPr lvl="2"/>
            <a:r>
              <a:rPr lang="en-GB" smtClean="0"/>
              <a:t>Τρίτο επίπεδο διάρθρωσης</a:t>
            </a:r>
          </a:p>
          <a:p>
            <a:pPr lvl="3"/>
            <a:r>
              <a:rPr lang="en-GB" smtClean="0"/>
              <a:t>Τέταρτο επίπεδο διάρθρωσης</a:t>
            </a:r>
          </a:p>
          <a:p>
            <a:pPr lvl="4"/>
            <a:r>
              <a:rPr lang="en-GB" smtClean="0"/>
              <a:t>Πέμπτο επίπεδο διάρθρωσης</a:t>
            </a:r>
          </a:p>
          <a:p>
            <a:pPr lvl="4"/>
            <a:r>
              <a:rPr lang="en-GB" smtClean="0"/>
              <a:t>Έκτο επίπεδο διάρθρωσης</a:t>
            </a:r>
          </a:p>
          <a:p>
            <a:pPr lvl="4"/>
            <a:r>
              <a:rPr lang="en-GB" smtClean="0"/>
              <a:t>Έβδομο επίπεδο διάρθρωσης</a:t>
            </a:r>
          </a:p>
        </p:txBody>
      </p:sp>
      <p:sp>
        <p:nvSpPr>
          <p:cNvPr id="2" name="Text Box 6"/>
          <p:cNvSpPr txBox="1">
            <a:spLocks noChangeArrowheads="1"/>
          </p:cNvSpPr>
          <p:nvPr/>
        </p:nvSpPr>
        <p:spPr bwMode="auto">
          <a:xfrm>
            <a:off x="5281613" y="7143750"/>
            <a:ext cx="2352675" cy="331788"/>
          </a:xfrm>
          <a:prstGeom prst="rect">
            <a:avLst/>
          </a:prstGeom>
          <a:noFill/>
          <a:ln w="9525" cap="flat">
            <a:noFill/>
            <a:round/>
            <a:headEnd/>
            <a:tailEnd/>
          </a:ln>
          <a:effectLst/>
        </p:spPr>
        <p:txBody>
          <a:bodyPr wrap="none" anchor="ctr"/>
          <a:lstStyle/>
          <a:p>
            <a:pPr>
              <a:defRPr/>
            </a:pPr>
            <a:endParaRPr lang="el-GR"/>
          </a:p>
        </p:txBody>
      </p:sp>
      <p:sp>
        <p:nvSpPr>
          <p:cNvPr id="3079" name="Text Box 7"/>
          <p:cNvSpPr txBox="1">
            <a:spLocks noChangeArrowheads="1"/>
          </p:cNvSpPr>
          <p:nvPr/>
        </p:nvSpPr>
        <p:spPr bwMode="auto">
          <a:xfrm>
            <a:off x="503238" y="7143750"/>
            <a:ext cx="4697412" cy="331788"/>
          </a:xfrm>
          <a:prstGeom prst="rect">
            <a:avLst/>
          </a:prstGeom>
          <a:noFill/>
          <a:ln w="9525" cap="flat">
            <a:noFill/>
            <a:round/>
            <a:headEnd/>
            <a:tailEnd/>
          </a:ln>
          <a:effectLst/>
        </p:spPr>
        <p:txBody>
          <a:bodyPr wrap="none" anchor="ctr"/>
          <a:lstStyle/>
          <a:p>
            <a:pPr>
              <a:defRPr/>
            </a:pPr>
            <a:endParaRPr lang="el-GR"/>
          </a:p>
        </p:txBody>
      </p:sp>
      <p:sp>
        <p:nvSpPr>
          <p:cNvPr id="3080" name="Rectangle 8"/>
          <p:cNvSpPr>
            <a:spLocks noGrp="1" noChangeArrowheads="1"/>
          </p:cNvSpPr>
          <p:nvPr>
            <p:ph type="sldNum"/>
          </p:nvPr>
        </p:nvSpPr>
        <p:spPr bwMode="auto">
          <a:xfrm>
            <a:off x="8367713" y="7143750"/>
            <a:ext cx="550862" cy="330200"/>
          </a:xfrm>
          <a:prstGeom prst="rect">
            <a:avLst/>
          </a:prstGeom>
          <a:noFill/>
          <a:ln w="9525" cap="flat">
            <a:noFill/>
            <a:round/>
            <a:headEnd/>
            <a:tailEnd/>
          </a:ln>
          <a:effectLst/>
        </p:spPr>
        <p:txBody>
          <a:bodyPr vert="horz" wrap="square" lIns="100800" tIns="50400" rIns="100800" bIns="50400" numCol="1" anchor="b" anchorCtr="0" compatLnSpc="1">
            <a:prstTxWarp prst="textNoShape">
              <a:avLst/>
            </a:prstTxWarp>
          </a:bodyPr>
          <a:lstStyle>
            <a:lvl1pPr algn="ctr" hangingPunct="1">
              <a:lnSpc>
                <a:spcPct val="100000"/>
              </a:lnSpc>
              <a:buClrTx/>
              <a:buSzPct val="45000"/>
              <a:buFontTx/>
              <a:buNone/>
              <a:defRPr sz="1300">
                <a:solidFill>
                  <a:srgbClr val="FFFFFF"/>
                </a:solidFill>
                <a:latin typeface="Times New Roman" pitchFamily="16" charset="0"/>
                <a:cs typeface="Segoe UI" charset="0"/>
              </a:defRPr>
            </a:lvl1pPr>
          </a:lstStyle>
          <a:p>
            <a:fld id="{161858C5-6D8E-49E2-93C2-E9741C9501B1}"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449263" rtl="0" eaLnBrk="0" fontAlgn="base" hangingPunct="0">
        <a:spcBef>
          <a:spcPct val="0"/>
        </a:spcBef>
        <a:spcAft>
          <a:spcPct val="0"/>
        </a:spcAft>
        <a:buClr>
          <a:srgbClr val="000000"/>
        </a:buClr>
        <a:buSzPct val="100000"/>
        <a:buFont typeface="Times New Roman" pitchFamily="16" charset="0"/>
        <a:defRPr sz="4600">
          <a:solidFill>
            <a:srgbClr val="FF5C9C"/>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5pPr>
      <a:lvl6pPr marL="2514600" indent="-228600" algn="l" defTabSz="449263" rtl="0" fontAlgn="base">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6pPr>
      <a:lvl7pPr marL="2971800" indent="-228600" algn="l" defTabSz="449263" rtl="0" fontAlgn="base">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7pPr>
      <a:lvl8pPr marL="3429000" indent="-228600" algn="l" defTabSz="449263" rtl="0" fontAlgn="base">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8pPr>
      <a:lvl9pPr marL="3886200" indent="-228600" algn="l" defTabSz="449263" rtl="0" fontAlgn="base">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9pPr>
    </p:titleStyle>
    <p:bodyStyle>
      <a:lvl1pPr marL="342900" indent="-342900" algn="l" defTabSz="449263" rtl="0" eaLnBrk="0" fontAlgn="base" hangingPunct="0">
        <a:spcBef>
          <a:spcPts val="825"/>
        </a:spcBef>
        <a:spcAft>
          <a:spcPct val="0"/>
        </a:spcAft>
        <a:buClr>
          <a:srgbClr val="000000"/>
        </a:buClr>
        <a:buSzPct val="100000"/>
        <a:buFont typeface="Times New Roman" pitchFamily="16" charset="0"/>
        <a:defRPr sz="3300">
          <a:solidFill>
            <a:srgbClr val="FFFFFF"/>
          </a:solidFill>
          <a:latin typeface="+mn-lt"/>
          <a:ea typeface="+mn-ea"/>
          <a:cs typeface="+mn-cs"/>
        </a:defRPr>
      </a:lvl1pPr>
      <a:lvl2pPr marL="742950" indent="-285750" algn="l" defTabSz="449263" rtl="0" eaLnBrk="0" fontAlgn="base" hangingPunct="0">
        <a:spcBef>
          <a:spcPts val="725"/>
        </a:spcBef>
        <a:spcAft>
          <a:spcPct val="0"/>
        </a:spcAft>
        <a:buClr>
          <a:srgbClr val="000000"/>
        </a:buClr>
        <a:buSzPct val="100000"/>
        <a:buFont typeface="Times New Roman" pitchFamily="16" charset="0"/>
        <a:defRPr sz="2900">
          <a:solidFill>
            <a:srgbClr val="FFFFFF"/>
          </a:solidFill>
          <a:latin typeface="+mn-lt"/>
          <a:ea typeface="+mn-ea"/>
        </a:defRPr>
      </a:lvl2pPr>
      <a:lvl3pPr marL="1143000" indent="-228600" algn="l" defTabSz="449263" rtl="0" eaLnBrk="0" fontAlgn="base" hangingPunct="0">
        <a:spcBef>
          <a:spcPts val="650"/>
        </a:spcBef>
        <a:spcAft>
          <a:spcPct val="0"/>
        </a:spcAft>
        <a:buClr>
          <a:srgbClr val="000000"/>
        </a:buClr>
        <a:buSzPct val="100000"/>
        <a:buFont typeface="Times New Roman" pitchFamily="16" charset="0"/>
        <a:defRPr sz="2600">
          <a:solidFill>
            <a:srgbClr val="FFFFFF"/>
          </a:solidFill>
          <a:latin typeface="+mn-lt"/>
          <a:ea typeface="+mn-ea"/>
        </a:defRPr>
      </a:lvl3pPr>
      <a:lvl4pPr marL="1600200" indent="-228600" algn="l" defTabSz="449263" rtl="0" eaLnBrk="0" fontAlgn="base" hangingPunct="0">
        <a:spcBef>
          <a:spcPts val="550"/>
        </a:spcBef>
        <a:spcAft>
          <a:spcPct val="0"/>
        </a:spcAft>
        <a:buClr>
          <a:srgbClr val="000000"/>
        </a:buClr>
        <a:buSzPct val="100000"/>
        <a:buFont typeface="Times New Roman" pitchFamily="16" charset="0"/>
        <a:defRPr sz="2200">
          <a:solidFill>
            <a:srgbClr val="FFFFFF"/>
          </a:solidFill>
          <a:latin typeface="+mn-lt"/>
          <a:ea typeface="+mn-ea"/>
        </a:defRPr>
      </a:lvl4pPr>
      <a:lvl5pPr marL="2057400" indent="-228600" algn="l" defTabSz="449263" rtl="0" eaLnBrk="0" fontAlgn="base" hangingPunct="0">
        <a:spcBef>
          <a:spcPts val="525"/>
        </a:spcBef>
        <a:spcAft>
          <a:spcPct val="0"/>
        </a:spcAft>
        <a:buClr>
          <a:srgbClr val="000000"/>
        </a:buClr>
        <a:buSzPct val="100000"/>
        <a:buFont typeface="Times New Roman" pitchFamily="16" charset="0"/>
        <a:defRPr sz="2100">
          <a:solidFill>
            <a:srgbClr val="FFFFFF"/>
          </a:solidFill>
          <a:latin typeface="+mn-lt"/>
          <a:ea typeface="+mn-ea"/>
        </a:defRPr>
      </a:lvl5pPr>
      <a:lvl6pPr marL="2514600" indent="-228600" algn="l" defTabSz="449263" rtl="0" fontAlgn="base">
        <a:spcBef>
          <a:spcPts val="525"/>
        </a:spcBef>
        <a:spcAft>
          <a:spcPct val="0"/>
        </a:spcAft>
        <a:buClr>
          <a:srgbClr val="000000"/>
        </a:buClr>
        <a:buSzPct val="100000"/>
        <a:buFont typeface="Times New Roman" pitchFamily="16" charset="0"/>
        <a:defRPr sz="2100">
          <a:solidFill>
            <a:srgbClr val="FFFFFF"/>
          </a:solidFill>
          <a:latin typeface="+mn-lt"/>
          <a:ea typeface="+mn-ea"/>
        </a:defRPr>
      </a:lvl6pPr>
      <a:lvl7pPr marL="2971800" indent="-228600" algn="l" defTabSz="449263" rtl="0" fontAlgn="base">
        <a:spcBef>
          <a:spcPts val="525"/>
        </a:spcBef>
        <a:spcAft>
          <a:spcPct val="0"/>
        </a:spcAft>
        <a:buClr>
          <a:srgbClr val="000000"/>
        </a:buClr>
        <a:buSzPct val="100000"/>
        <a:buFont typeface="Times New Roman" pitchFamily="16" charset="0"/>
        <a:defRPr sz="2100">
          <a:solidFill>
            <a:srgbClr val="FFFFFF"/>
          </a:solidFill>
          <a:latin typeface="+mn-lt"/>
          <a:ea typeface="+mn-ea"/>
        </a:defRPr>
      </a:lvl7pPr>
      <a:lvl8pPr marL="3429000" indent="-228600" algn="l" defTabSz="449263" rtl="0" fontAlgn="base">
        <a:spcBef>
          <a:spcPts val="525"/>
        </a:spcBef>
        <a:spcAft>
          <a:spcPct val="0"/>
        </a:spcAft>
        <a:buClr>
          <a:srgbClr val="000000"/>
        </a:buClr>
        <a:buSzPct val="100000"/>
        <a:buFont typeface="Times New Roman" pitchFamily="16" charset="0"/>
        <a:defRPr sz="2100">
          <a:solidFill>
            <a:srgbClr val="FFFFFF"/>
          </a:solidFill>
          <a:latin typeface="+mn-lt"/>
          <a:ea typeface="+mn-ea"/>
        </a:defRPr>
      </a:lvl8pPr>
      <a:lvl9pPr marL="3886200" indent="-228600" algn="l" defTabSz="449263" rtl="0" fontAlgn="base">
        <a:spcBef>
          <a:spcPts val="525"/>
        </a:spcBef>
        <a:spcAft>
          <a:spcPct val="0"/>
        </a:spcAft>
        <a:buClr>
          <a:srgbClr val="000000"/>
        </a:buClr>
        <a:buSzPct val="100000"/>
        <a:buFont typeface="Times New Roman" pitchFamily="16" charset="0"/>
        <a:defRPr sz="2100">
          <a:solidFill>
            <a:srgbClr val="FFFFFF"/>
          </a:solidFill>
          <a:latin typeface="+mn-lt"/>
          <a:ea typeface="+mn-ea"/>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7" name="AutoShape 1"/>
          <p:cNvSpPr>
            <a:spLocks noChangeArrowheads="1"/>
          </p:cNvSpPr>
          <p:nvPr/>
        </p:nvSpPr>
        <p:spPr bwMode="auto">
          <a:xfrm flipV="1">
            <a:off x="7938" y="7938"/>
            <a:ext cx="10064750" cy="7535862"/>
          </a:xfrm>
          <a:prstGeom prst="rtTriangle">
            <a:avLst/>
          </a:prstGeom>
          <a:gradFill rotWithShape="0">
            <a:gsLst>
              <a:gs pos="0">
                <a:srgbClr val="D2D2D2">
                  <a:alpha val="12000"/>
                </a:srgbClr>
              </a:gs>
              <a:gs pos="100000">
                <a:srgbClr val="D2D2D2">
                  <a:alpha val="3000"/>
                </a:srgbClr>
              </a:gs>
            </a:gsLst>
            <a:lin ang="18780000" scaled="1"/>
          </a:gradFill>
          <a:ln w="9525" cap="flat">
            <a:noFill/>
            <a:round/>
            <a:headEnd/>
            <a:tailEnd/>
          </a:ln>
          <a:effectLst/>
        </p:spPr>
        <p:txBody>
          <a:bodyPr wrap="none" anchor="ctr"/>
          <a:lstStyle/>
          <a:p>
            <a:pPr>
              <a:defRPr/>
            </a:pPr>
            <a:endParaRPr lang="el-GR"/>
          </a:p>
        </p:txBody>
      </p:sp>
      <p:sp>
        <p:nvSpPr>
          <p:cNvPr id="4098" name="AutoShape 2"/>
          <p:cNvSpPr>
            <a:spLocks noChangeArrowheads="1"/>
          </p:cNvSpPr>
          <p:nvPr/>
        </p:nvSpPr>
        <p:spPr bwMode="auto">
          <a:xfrm rot="5400000" flipV="1">
            <a:off x="8328819" y="340519"/>
            <a:ext cx="2085975" cy="1427163"/>
          </a:xfrm>
          <a:prstGeom prst="triangle">
            <a:avLst>
              <a:gd name="adj" fmla="val 51324"/>
            </a:avLst>
          </a:prstGeom>
          <a:gradFill rotWithShape="0">
            <a:gsLst>
              <a:gs pos="0">
                <a:srgbClr val="FF69A4"/>
              </a:gs>
              <a:gs pos="100000">
                <a:srgbClr val="B6004A"/>
              </a:gs>
            </a:gsLst>
            <a:lin ang="20885999" scaled="1"/>
          </a:gradFill>
          <a:ln w="9525" cap="flat">
            <a:noFill/>
            <a:round/>
            <a:headEnd/>
            <a:tailEnd/>
          </a:ln>
          <a:effectLst/>
        </p:spPr>
        <p:txBody>
          <a:bodyPr wrap="none" anchor="ctr"/>
          <a:lstStyle/>
          <a:p>
            <a:pPr>
              <a:defRPr/>
            </a:pPr>
            <a:endParaRPr lang="el-GR"/>
          </a:p>
        </p:txBody>
      </p:sp>
      <p:sp>
        <p:nvSpPr>
          <p:cNvPr id="4099" name="Line 3"/>
          <p:cNvSpPr>
            <a:spLocks noChangeShapeType="1"/>
          </p:cNvSpPr>
          <p:nvPr/>
        </p:nvSpPr>
        <p:spPr bwMode="auto">
          <a:xfrm flipH="1" flipV="1">
            <a:off x="7127875" y="7938"/>
            <a:ext cx="2952750" cy="2100262"/>
          </a:xfrm>
          <a:prstGeom prst="line">
            <a:avLst/>
          </a:prstGeom>
          <a:noFill/>
          <a:ln w="6120" cap="rnd">
            <a:solidFill>
              <a:srgbClr val="C6C6C6">
                <a:alpha val="45000"/>
              </a:srgbClr>
            </a:solidFill>
            <a:miter lim="800000"/>
            <a:headEnd/>
            <a:tailEnd/>
          </a:ln>
          <a:effectLst/>
        </p:spPr>
        <p:txBody>
          <a:bodyPr/>
          <a:lstStyle/>
          <a:p>
            <a:pPr>
              <a:defRPr/>
            </a:pPr>
            <a:endParaRPr lang="el-GR"/>
          </a:p>
        </p:txBody>
      </p:sp>
      <p:sp>
        <p:nvSpPr>
          <p:cNvPr id="4100" name="Line 4"/>
          <p:cNvSpPr>
            <a:spLocks noChangeShapeType="1"/>
          </p:cNvSpPr>
          <p:nvPr/>
        </p:nvSpPr>
        <p:spPr bwMode="auto">
          <a:xfrm flipV="1">
            <a:off x="0" y="4763"/>
            <a:ext cx="10072688" cy="7550150"/>
          </a:xfrm>
          <a:prstGeom prst="line">
            <a:avLst/>
          </a:prstGeom>
          <a:noFill/>
          <a:ln w="5040" cap="rnd">
            <a:solidFill>
              <a:srgbClr val="BFBFBF">
                <a:alpha val="34999"/>
              </a:srgbClr>
            </a:solidFill>
            <a:miter lim="800000"/>
            <a:headEnd/>
            <a:tailEnd/>
          </a:ln>
          <a:effectLst/>
        </p:spPr>
        <p:txBody>
          <a:bodyPr/>
          <a:lstStyle/>
          <a:p>
            <a:pPr>
              <a:defRPr/>
            </a:pPr>
            <a:endParaRPr lang="el-GR"/>
          </a:p>
        </p:txBody>
      </p:sp>
      <p:sp>
        <p:nvSpPr>
          <p:cNvPr id="4102" name="Rectangle 5"/>
          <p:cNvSpPr>
            <a:spLocks noGrp="1" noChangeArrowheads="1"/>
          </p:cNvSpPr>
          <p:nvPr>
            <p:ph type="title"/>
          </p:nvPr>
        </p:nvSpPr>
        <p:spPr bwMode="auto">
          <a:xfrm>
            <a:off x="503238" y="295275"/>
            <a:ext cx="9070975" cy="1538288"/>
          </a:xfrm>
          <a:prstGeom prst="rect">
            <a:avLst/>
          </a:prstGeom>
          <a:noFill/>
          <a:ln w="9525">
            <a:noFill/>
            <a:round/>
            <a:headEnd/>
            <a:tailEnd/>
          </a:ln>
        </p:spPr>
        <p:txBody>
          <a:bodyPr vert="horz" wrap="square" lIns="100800" tIns="50400" rIns="100800" bIns="50400" numCol="1" anchor="ctr" anchorCtr="0" compatLnSpc="1">
            <a:prstTxWarp prst="textNoShape">
              <a:avLst/>
            </a:prstTxWarp>
          </a:bodyPr>
          <a:lstStyle/>
          <a:p>
            <a:pPr lvl="0"/>
            <a:r>
              <a:rPr lang="en-GB" smtClean="0"/>
              <a:t>Πατήστε για επεξεργασία της μορφής κειμένου του τίτλου</a:t>
            </a:r>
          </a:p>
        </p:txBody>
      </p:sp>
      <p:sp>
        <p:nvSpPr>
          <p:cNvPr id="4103" name="Rectangle 6"/>
          <p:cNvSpPr>
            <a:spLocks noGrp="1" noChangeArrowheads="1"/>
          </p:cNvSpPr>
          <p:nvPr>
            <p:ph type="body" idx="1"/>
          </p:nvPr>
        </p:nvSpPr>
        <p:spPr bwMode="auto">
          <a:xfrm>
            <a:off x="503238" y="2074863"/>
            <a:ext cx="9070975" cy="5037137"/>
          </a:xfrm>
          <a:prstGeom prst="rect">
            <a:avLst/>
          </a:prstGeom>
          <a:noFill/>
          <a:ln w="9525">
            <a:noFill/>
            <a:round/>
            <a:headEnd/>
            <a:tailEnd/>
          </a:ln>
        </p:spPr>
        <p:txBody>
          <a:bodyPr vert="horz" wrap="square" lIns="100800" tIns="50400" rIns="100800" bIns="50400" numCol="1" anchor="t" anchorCtr="0" compatLnSpc="1">
            <a:prstTxWarp prst="textNoShape">
              <a:avLst/>
            </a:prstTxWarp>
          </a:bodyPr>
          <a:lstStyle/>
          <a:p>
            <a:pPr lvl="0"/>
            <a:r>
              <a:rPr lang="en-GB" smtClean="0"/>
              <a:t>Πατήστε για επεξεργασία της μορφής κειμένου διάρθρωσης</a:t>
            </a:r>
          </a:p>
          <a:p>
            <a:pPr lvl="1"/>
            <a:r>
              <a:rPr lang="en-GB" smtClean="0"/>
              <a:t>Δεύτερο επίπεδο διάρθρωσης</a:t>
            </a:r>
          </a:p>
          <a:p>
            <a:pPr lvl="2"/>
            <a:r>
              <a:rPr lang="en-GB" smtClean="0"/>
              <a:t>Τρίτο επίπεδο διάρθρωσης</a:t>
            </a:r>
          </a:p>
          <a:p>
            <a:pPr lvl="3"/>
            <a:r>
              <a:rPr lang="en-GB" smtClean="0"/>
              <a:t>Τέταρτο επίπεδο διάρθρωσης</a:t>
            </a:r>
          </a:p>
          <a:p>
            <a:pPr lvl="4"/>
            <a:r>
              <a:rPr lang="en-GB" smtClean="0"/>
              <a:t>Πέμπτο επίπεδο διάρθρωσης</a:t>
            </a:r>
          </a:p>
          <a:p>
            <a:pPr lvl="4"/>
            <a:r>
              <a:rPr lang="en-GB" smtClean="0"/>
              <a:t>Έκτο επίπεδο διάρθρωσης</a:t>
            </a:r>
          </a:p>
          <a:p>
            <a:pPr lvl="4"/>
            <a:r>
              <a:rPr lang="en-GB" smtClean="0"/>
              <a:t>Έβδομο επίπεδο διάρθρωσης</a:t>
            </a:r>
          </a:p>
        </p:txBody>
      </p:sp>
      <p:sp>
        <p:nvSpPr>
          <p:cNvPr id="2" name="Text Box 7"/>
          <p:cNvSpPr txBox="1">
            <a:spLocks noChangeArrowheads="1"/>
          </p:cNvSpPr>
          <p:nvPr/>
        </p:nvSpPr>
        <p:spPr bwMode="auto">
          <a:xfrm>
            <a:off x="7667625" y="7138988"/>
            <a:ext cx="2352675" cy="336550"/>
          </a:xfrm>
          <a:prstGeom prst="rect">
            <a:avLst/>
          </a:prstGeom>
          <a:noFill/>
          <a:ln w="9525" cap="flat">
            <a:noFill/>
            <a:round/>
            <a:headEnd/>
            <a:tailEnd/>
          </a:ln>
          <a:effectLst/>
        </p:spPr>
        <p:txBody>
          <a:bodyPr wrap="none" anchor="ctr"/>
          <a:lstStyle/>
          <a:p>
            <a:pPr>
              <a:defRPr/>
            </a:pPr>
            <a:endParaRPr lang="el-GR"/>
          </a:p>
        </p:txBody>
      </p:sp>
      <p:sp>
        <p:nvSpPr>
          <p:cNvPr id="4104" name="Text Box 8"/>
          <p:cNvSpPr txBox="1">
            <a:spLocks noChangeArrowheads="1"/>
          </p:cNvSpPr>
          <p:nvPr/>
        </p:nvSpPr>
        <p:spPr bwMode="auto">
          <a:xfrm>
            <a:off x="2887663" y="7143750"/>
            <a:ext cx="4695825" cy="331788"/>
          </a:xfrm>
          <a:prstGeom prst="rect">
            <a:avLst/>
          </a:prstGeom>
          <a:noFill/>
          <a:ln w="9525" cap="flat">
            <a:noFill/>
            <a:round/>
            <a:headEnd/>
            <a:tailEnd/>
          </a:ln>
          <a:effectLst/>
        </p:spPr>
        <p:txBody>
          <a:bodyPr wrap="none" anchor="ctr"/>
          <a:lstStyle/>
          <a:p>
            <a:pPr>
              <a:defRPr/>
            </a:pPr>
            <a:endParaRPr lang="el-GR"/>
          </a:p>
        </p:txBody>
      </p:sp>
      <p:sp>
        <p:nvSpPr>
          <p:cNvPr id="4105" name="Rectangle 9"/>
          <p:cNvSpPr>
            <a:spLocks noGrp="1" noChangeArrowheads="1"/>
          </p:cNvSpPr>
          <p:nvPr>
            <p:ph type="sldNum"/>
          </p:nvPr>
        </p:nvSpPr>
        <p:spPr bwMode="auto">
          <a:xfrm>
            <a:off x="9317038" y="892175"/>
            <a:ext cx="550862" cy="328613"/>
          </a:xfrm>
          <a:prstGeom prst="rect">
            <a:avLst/>
          </a:prstGeom>
          <a:noFill/>
          <a:ln w="9525" cap="flat">
            <a:noFill/>
            <a:round/>
            <a:headEnd/>
            <a:tailEnd/>
          </a:ln>
          <a:effectLst/>
        </p:spPr>
        <p:txBody>
          <a:bodyPr vert="horz" wrap="square" lIns="100800" tIns="50400" rIns="100800" bIns="50400" numCol="1" anchor="b" anchorCtr="0" compatLnSpc="1">
            <a:prstTxWarp prst="textNoShape">
              <a:avLst/>
            </a:prstTxWarp>
          </a:bodyPr>
          <a:lstStyle>
            <a:lvl1pPr algn="ctr" hangingPunct="1">
              <a:lnSpc>
                <a:spcPct val="100000"/>
              </a:lnSpc>
              <a:buClrTx/>
              <a:buSzPct val="45000"/>
              <a:buFontTx/>
              <a:buNone/>
              <a:defRPr sz="1300">
                <a:solidFill>
                  <a:srgbClr val="FFFFFF"/>
                </a:solidFill>
                <a:latin typeface="Times New Roman" pitchFamily="16" charset="0"/>
                <a:cs typeface="Segoe UI" charset="0"/>
              </a:defRPr>
            </a:lvl1pPr>
          </a:lstStyle>
          <a:p>
            <a:fld id="{769D161E-CFC5-43C7-8032-CDDEB3EB502C}"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449263" rtl="0" eaLnBrk="0" fontAlgn="base" hangingPunct="0">
        <a:spcBef>
          <a:spcPct val="0"/>
        </a:spcBef>
        <a:spcAft>
          <a:spcPct val="0"/>
        </a:spcAft>
        <a:buClr>
          <a:srgbClr val="000000"/>
        </a:buClr>
        <a:buSzPct val="100000"/>
        <a:buFont typeface="Times New Roman" pitchFamily="16" charset="0"/>
        <a:defRPr sz="4600">
          <a:solidFill>
            <a:srgbClr val="FF5C9C"/>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5pPr>
      <a:lvl6pPr marL="2514600" indent="-228600" algn="l" defTabSz="449263" rtl="0" fontAlgn="base">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6pPr>
      <a:lvl7pPr marL="2971800" indent="-228600" algn="l" defTabSz="449263" rtl="0" fontAlgn="base">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7pPr>
      <a:lvl8pPr marL="3429000" indent="-228600" algn="l" defTabSz="449263" rtl="0" fontAlgn="base">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8pPr>
      <a:lvl9pPr marL="3886200" indent="-228600" algn="l" defTabSz="449263" rtl="0" fontAlgn="base">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9pPr>
    </p:titleStyle>
    <p:bodyStyle>
      <a:lvl1pPr marL="342900" indent="-342900" algn="l" defTabSz="449263" rtl="0" eaLnBrk="0" fontAlgn="base" hangingPunct="0">
        <a:spcBef>
          <a:spcPts val="825"/>
        </a:spcBef>
        <a:spcAft>
          <a:spcPct val="0"/>
        </a:spcAft>
        <a:buClr>
          <a:srgbClr val="000000"/>
        </a:buClr>
        <a:buSzPct val="100000"/>
        <a:buFont typeface="Times New Roman" pitchFamily="16" charset="0"/>
        <a:defRPr sz="3300">
          <a:solidFill>
            <a:srgbClr val="FFFFFF"/>
          </a:solidFill>
          <a:latin typeface="+mn-lt"/>
          <a:ea typeface="+mn-ea"/>
          <a:cs typeface="+mn-cs"/>
        </a:defRPr>
      </a:lvl1pPr>
      <a:lvl2pPr marL="742950" indent="-285750" algn="l" defTabSz="449263" rtl="0" eaLnBrk="0" fontAlgn="base" hangingPunct="0">
        <a:spcBef>
          <a:spcPts val="725"/>
        </a:spcBef>
        <a:spcAft>
          <a:spcPct val="0"/>
        </a:spcAft>
        <a:buClr>
          <a:srgbClr val="000000"/>
        </a:buClr>
        <a:buSzPct val="100000"/>
        <a:buFont typeface="Times New Roman" pitchFamily="16" charset="0"/>
        <a:defRPr sz="2900">
          <a:solidFill>
            <a:srgbClr val="FFFFFF"/>
          </a:solidFill>
          <a:latin typeface="+mn-lt"/>
          <a:ea typeface="+mn-ea"/>
        </a:defRPr>
      </a:lvl2pPr>
      <a:lvl3pPr marL="1143000" indent="-228600" algn="l" defTabSz="449263" rtl="0" eaLnBrk="0" fontAlgn="base" hangingPunct="0">
        <a:spcBef>
          <a:spcPts val="650"/>
        </a:spcBef>
        <a:spcAft>
          <a:spcPct val="0"/>
        </a:spcAft>
        <a:buClr>
          <a:srgbClr val="000000"/>
        </a:buClr>
        <a:buSzPct val="100000"/>
        <a:buFont typeface="Times New Roman" pitchFamily="16" charset="0"/>
        <a:defRPr sz="2600">
          <a:solidFill>
            <a:srgbClr val="FFFFFF"/>
          </a:solidFill>
          <a:latin typeface="+mn-lt"/>
          <a:ea typeface="+mn-ea"/>
        </a:defRPr>
      </a:lvl3pPr>
      <a:lvl4pPr marL="1600200" indent="-228600" algn="l" defTabSz="449263" rtl="0" eaLnBrk="0" fontAlgn="base" hangingPunct="0">
        <a:spcBef>
          <a:spcPts val="550"/>
        </a:spcBef>
        <a:spcAft>
          <a:spcPct val="0"/>
        </a:spcAft>
        <a:buClr>
          <a:srgbClr val="000000"/>
        </a:buClr>
        <a:buSzPct val="100000"/>
        <a:buFont typeface="Times New Roman" pitchFamily="16" charset="0"/>
        <a:defRPr sz="2200">
          <a:solidFill>
            <a:srgbClr val="FFFFFF"/>
          </a:solidFill>
          <a:latin typeface="+mn-lt"/>
          <a:ea typeface="+mn-ea"/>
        </a:defRPr>
      </a:lvl4pPr>
      <a:lvl5pPr marL="2057400" indent="-228600" algn="l" defTabSz="449263" rtl="0" eaLnBrk="0" fontAlgn="base" hangingPunct="0">
        <a:spcBef>
          <a:spcPts val="525"/>
        </a:spcBef>
        <a:spcAft>
          <a:spcPct val="0"/>
        </a:spcAft>
        <a:buClr>
          <a:srgbClr val="000000"/>
        </a:buClr>
        <a:buSzPct val="100000"/>
        <a:buFont typeface="Times New Roman" pitchFamily="16" charset="0"/>
        <a:defRPr sz="2100">
          <a:solidFill>
            <a:srgbClr val="FFFFFF"/>
          </a:solidFill>
          <a:latin typeface="+mn-lt"/>
          <a:ea typeface="+mn-ea"/>
        </a:defRPr>
      </a:lvl5pPr>
      <a:lvl6pPr marL="2514600" indent="-228600" algn="l" defTabSz="449263" rtl="0" fontAlgn="base">
        <a:spcBef>
          <a:spcPts val="525"/>
        </a:spcBef>
        <a:spcAft>
          <a:spcPct val="0"/>
        </a:spcAft>
        <a:buClr>
          <a:srgbClr val="000000"/>
        </a:buClr>
        <a:buSzPct val="100000"/>
        <a:buFont typeface="Times New Roman" pitchFamily="16" charset="0"/>
        <a:defRPr sz="2100">
          <a:solidFill>
            <a:srgbClr val="FFFFFF"/>
          </a:solidFill>
          <a:latin typeface="+mn-lt"/>
          <a:ea typeface="+mn-ea"/>
        </a:defRPr>
      </a:lvl6pPr>
      <a:lvl7pPr marL="2971800" indent="-228600" algn="l" defTabSz="449263" rtl="0" fontAlgn="base">
        <a:spcBef>
          <a:spcPts val="525"/>
        </a:spcBef>
        <a:spcAft>
          <a:spcPct val="0"/>
        </a:spcAft>
        <a:buClr>
          <a:srgbClr val="000000"/>
        </a:buClr>
        <a:buSzPct val="100000"/>
        <a:buFont typeface="Times New Roman" pitchFamily="16" charset="0"/>
        <a:defRPr sz="2100">
          <a:solidFill>
            <a:srgbClr val="FFFFFF"/>
          </a:solidFill>
          <a:latin typeface="+mn-lt"/>
          <a:ea typeface="+mn-ea"/>
        </a:defRPr>
      </a:lvl7pPr>
      <a:lvl8pPr marL="3429000" indent="-228600" algn="l" defTabSz="449263" rtl="0" fontAlgn="base">
        <a:spcBef>
          <a:spcPts val="525"/>
        </a:spcBef>
        <a:spcAft>
          <a:spcPct val="0"/>
        </a:spcAft>
        <a:buClr>
          <a:srgbClr val="000000"/>
        </a:buClr>
        <a:buSzPct val="100000"/>
        <a:buFont typeface="Times New Roman" pitchFamily="16" charset="0"/>
        <a:defRPr sz="2100">
          <a:solidFill>
            <a:srgbClr val="FFFFFF"/>
          </a:solidFill>
          <a:latin typeface="+mn-lt"/>
          <a:ea typeface="+mn-ea"/>
        </a:defRPr>
      </a:lvl8pPr>
      <a:lvl9pPr marL="3886200" indent="-228600" algn="l" defTabSz="449263" rtl="0" fontAlgn="base">
        <a:spcBef>
          <a:spcPts val="525"/>
        </a:spcBef>
        <a:spcAft>
          <a:spcPct val="0"/>
        </a:spcAft>
        <a:buClr>
          <a:srgbClr val="000000"/>
        </a:buClr>
        <a:buSzPct val="100000"/>
        <a:buFont typeface="Times New Roman" pitchFamily="16" charset="0"/>
        <a:defRPr sz="2100">
          <a:solidFill>
            <a:srgbClr val="FFFFFF"/>
          </a:solidFill>
          <a:latin typeface="+mn-lt"/>
          <a:ea typeface="+mn-ea"/>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1" name="AutoShape 1"/>
          <p:cNvSpPr>
            <a:spLocks noChangeArrowheads="1"/>
          </p:cNvSpPr>
          <p:nvPr/>
        </p:nvSpPr>
        <p:spPr bwMode="auto">
          <a:xfrm>
            <a:off x="7938" y="15875"/>
            <a:ext cx="10064750" cy="7535863"/>
          </a:xfrm>
          <a:prstGeom prst="rtTriangle">
            <a:avLst/>
          </a:prstGeom>
          <a:gradFill rotWithShape="0">
            <a:gsLst>
              <a:gs pos="0">
                <a:srgbClr val="D2D2D2">
                  <a:alpha val="12000"/>
                </a:srgbClr>
              </a:gs>
              <a:gs pos="100000">
                <a:srgbClr val="D2D2D2">
                  <a:alpha val="3000"/>
                </a:srgbClr>
              </a:gs>
            </a:gsLst>
            <a:lin ang="18780000" scaled="1"/>
          </a:gradFill>
          <a:ln w="9525" cap="flat">
            <a:noFill/>
            <a:round/>
            <a:headEnd/>
            <a:tailEnd/>
          </a:ln>
          <a:effectLst/>
        </p:spPr>
        <p:txBody>
          <a:bodyPr wrap="none" anchor="ctr"/>
          <a:lstStyle/>
          <a:p>
            <a:pPr>
              <a:defRPr/>
            </a:pPr>
            <a:endParaRPr lang="el-GR"/>
          </a:p>
        </p:txBody>
      </p:sp>
      <p:sp>
        <p:nvSpPr>
          <p:cNvPr id="5122" name="Line 2"/>
          <p:cNvSpPr>
            <a:spLocks noChangeShapeType="1"/>
          </p:cNvSpPr>
          <p:nvPr/>
        </p:nvSpPr>
        <p:spPr bwMode="auto">
          <a:xfrm>
            <a:off x="0" y="7938"/>
            <a:ext cx="10072688" cy="7543800"/>
          </a:xfrm>
          <a:prstGeom prst="line">
            <a:avLst/>
          </a:prstGeom>
          <a:noFill/>
          <a:ln w="5040" cap="rnd">
            <a:solidFill>
              <a:srgbClr val="BFBFBF">
                <a:alpha val="34999"/>
              </a:srgbClr>
            </a:solidFill>
            <a:miter lim="800000"/>
            <a:headEnd/>
            <a:tailEnd/>
          </a:ln>
          <a:effectLst/>
        </p:spPr>
        <p:txBody>
          <a:bodyPr/>
          <a:lstStyle/>
          <a:p>
            <a:pPr>
              <a:defRPr/>
            </a:pPr>
            <a:endParaRPr lang="el-GR"/>
          </a:p>
        </p:txBody>
      </p:sp>
      <p:sp>
        <p:nvSpPr>
          <p:cNvPr id="5123" name="Line 3"/>
          <p:cNvSpPr>
            <a:spLocks noChangeShapeType="1"/>
          </p:cNvSpPr>
          <p:nvPr/>
        </p:nvSpPr>
        <p:spPr bwMode="auto">
          <a:xfrm flipH="1">
            <a:off x="7127875" y="5454650"/>
            <a:ext cx="2952750" cy="2093913"/>
          </a:xfrm>
          <a:prstGeom prst="line">
            <a:avLst/>
          </a:prstGeom>
          <a:noFill/>
          <a:ln w="6120" cap="rnd">
            <a:solidFill>
              <a:srgbClr val="C6C6C6">
                <a:alpha val="45000"/>
              </a:srgbClr>
            </a:solidFill>
            <a:miter lim="800000"/>
            <a:headEnd/>
            <a:tailEnd/>
          </a:ln>
          <a:effectLst/>
        </p:spPr>
        <p:txBody>
          <a:bodyPr/>
          <a:lstStyle/>
          <a:p>
            <a:pPr>
              <a:defRPr/>
            </a:pPr>
            <a:endParaRPr lang="el-GR"/>
          </a:p>
        </p:txBody>
      </p:sp>
      <p:sp>
        <p:nvSpPr>
          <p:cNvPr id="5125" name="Rectangle 4"/>
          <p:cNvSpPr>
            <a:spLocks noGrp="1" noChangeArrowheads="1"/>
          </p:cNvSpPr>
          <p:nvPr>
            <p:ph type="title"/>
          </p:nvPr>
        </p:nvSpPr>
        <p:spPr bwMode="auto">
          <a:xfrm>
            <a:off x="503238" y="295275"/>
            <a:ext cx="9070975" cy="1538288"/>
          </a:xfrm>
          <a:prstGeom prst="rect">
            <a:avLst/>
          </a:prstGeom>
          <a:noFill/>
          <a:ln w="9525">
            <a:noFill/>
            <a:round/>
            <a:headEnd/>
            <a:tailEnd/>
          </a:ln>
        </p:spPr>
        <p:txBody>
          <a:bodyPr vert="horz" wrap="square" lIns="100800" tIns="50400" rIns="100800" bIns="50400" numCol="1" anchor="ctr" anchorCtr="0" compatLnSpc="1">
            <a:prstTxWarp prst="textNoShape">
              <a:avLst/>
            </a:prstTxWarp>
          </a:bodyPr>
          <a:lstStyle/>
          <a:p>
            <a:pPr lvl="0"/>
            <a:r>
              <a:rPr lang="en-GB" smtClean="0"/>
              <a:t>Πατήστε για επεξεργασία της μορφής κειμένου του τίτλου</a:t>
            </a:r>
          </a:p>
        </p:txBody>
      </p:sp>
      <p:sp>
        <p:nvSpPr>
          <p:cNvPr id="5126" name="Rectangle 5"/>
          <p:cNvSpPr>
            <a:spLocks noGrp="1" noChangeArrowheads="1"/>
          </p:cNvSpPr>
          <p:nvPr>
            <p:ph type="body" idx="1"/>
          </p:nvPr>
        </p:nvSpPr>
        <p:spPr bwMode="auto">
          <a:xfrm>
            <a:off x="503238" y="2074863"/>
            <a:ext cx="9070975" cy="5037137"/>
          </a:xfrm>
          <a:prstGeom prst="rect">
            <a:avLst/>
          </a:prstGeom>
          <a:noFill/>
          <a:ln w="9525">
            <a:noFill/>
            <a:round/>
            <a:headEnd/>
            <a:tailEnd/>
          </a:ln>
        </p:spPr>
        <p:txBody>
          <a:bodyPr vert="horz" wrap="square" lIns="100800" tIns="50400" rIns="100800" bIns="50400" numCol="1" anchor="t" anchorCtr="0" compatLnSpc="1">
            <a:prstTxWarp prst="textNoShape">
              <a:avLst/>
            </a:prstTxWarp>
          </a:bodyPr>
          <a:lstStyle/>
          <a:p>
            <a:pPr lvl="0"/>
            <a:r>
              <a:rPr lang="en-GB" smtClean="0"/>
              <a:t>Πατήστε για επεξεργασία της μορφής κειμένου διάρθρωσης</a:t>
            </a:r>
          </a:p>
          <a:p>
            <a:pPr lvl="1"/>
            <a:r>
              <a:rPr lang="en-GB" smtClean="0"/>
              <a:t>Δεύτερο επίπεδο διάρθρωσης</a:t>
            </a:r>
          </a:p>
          <a:p>
            <a:pPr lvl="2"/>
            <a:r>
              <a:rPr lang="en-GB" smtClean="0"/>
              <a:t>Τρίτο επίπεδο διάρθρωσης</a:t>
            </a:r>
          </a:p>
          <a:p>
            <a:pPr lvl="3"/>
            <a:r>
              <a:rPr lang="en-GB" smtClean="0"/>
              <a:t>Τέταρτο επίπεδο διάρθρωσης</a:t>
            </a:r>
          </a:p>
          <a:p>
            <a:pPr lvl="4"/>
            <a:r>
              <a:rPr lang="en-GB" smtClean="0"/>
              <a:t>Πέμπτο επίπεδο διάρθρωσης</a:t>
            </a:r>
          </a:p>
          <a:p>
            <a:pPr lvl="4"/>
            <a:r>
              <a:rPr lang="en-GB" smtClean="0"/>
              <a:t>Έκτο επίπεδο διάρθρωσης</a:t>
            </a:r>
          </a:p>
          <a:p>
            <a:pPr lvl="4"/>
            <a:r>
              <a:rPr lang="en-GB" smtClean="0"/>
              <a:t>Έβδομο επίπεδο διάρθρωσης</a:t>
            </a:r>
          </a:p>
        </p:txBody>
      </p:sp>
      <p:sp>
        <p:nvSpPr>
          <p:cNvPr id="2" name="Text Box 6"/>
          <p:cNvSpPr txBox="1">
            <a:spLocks noChangeArrowheads="1"/>
          </p:cNvSpPr>
          <p:nvPr/>
        </p:nvSpPr>
        <p:spPr bwMode="auto">
          <a:xfrm>
            <a:off x="5281613" y="7143750"/>
            <a:ext cx="2352675" cy="333375"/>
          </a:xfrm>
          <a:prstGeom prst="rect">
            <a:avLst/>
          </a:prstGeom>
          <a:noFill/>
          <a:ln w="9525" cap="flat">
            <a:noFill/>
            <a:round/>
            <a:headEnd/>
            <a:tailEnd/>
          </a:ln>
          <a:effectLst/>
        </p:spPr>
        <p:txBody>
          <a:bodyPr wrap="none" anchor="ctr"/>
          <a:lstStyle/>
          <a:p>
            <a:pPr>
              <a:defRPr/>
            </a:pPr>
            <a:endParaRPr lang="el-GR"/>
          </a:p>
        </p:txBody>
      </p:sp>
      <p:sp>
        <p:nvSpPr>
          <p:cNvPr id="5127" name="Text Box 7"/>
          <p:cNvSpPr txBox="1">
            <a:spLocks noChangeArrowheads="1"/>
          </p:cNvSpPr>
          <p:nvPr/>
        </p:nvSpPr>
        <p:spPr bwMode="auto">
          <a:xfrm>
            <a:off x="503238" y="7143750"/>
            <a:ext cx="4697412" cy="333375"/>
          </a:xfrm>
          <a:prstGeom prst="rect">
            <a:avLst/>
          </a:prstGeom>
          <a:noFill/>
          <a:ln w="9525" cap="flat">
            <a:noFill/>
            <a:round/>
            <a:headEnd/>
            <a:tailEnd/>
          </a:ln>
          <a:effectLst/>
        </p:spPr>
        <p:txBody>
          <a:bodyPr wrap="none" anchor="ctr"/>
          <a:lstStyle/>
          <a:p>
            <a:pPr>
              <a:defRPr/>
            </a:pPr>
            <a:endParaRPr lang="el-GR"/>
          </a:p>
        </p:txBody>
      </p:sp>
      <p:sp>
        <p:nvSpPr>
          <p:cNvPr id="5128" name="Rectangle 8"/>
          <p:cNvSpPr>
            <a:spLocks noGrp="1" noChangeArrowheads="1"/>
          </p:cNvSpPr>
          <p:nvPr>
            <p:ph type="sldNum"/>
          </p:nvPr>
        </p:nvSpPr>
        <p:spPr bwMode="auto">
          <a:xfrm>
            <a:off x="8367713" y="7143750"/>
            <a:ext cx="550862" cy="330200"/>
          </a:xfrm>
          <a:prstGeom prst="rect">
            <a:avLst/>
          </a:prstGeom>
          <a:noFill/>
          <a:ln w="9525" cap="flat">
            <a:noFill/>
            <a:round/>
            <a:headEnd/>
            <a:tailEnd/>
          </a:ln>
          <a:effectLst/>
        </p:spPr>
        <p:txBody>
          <a:bodyPr vert="horz" wrap="square" lIns="100800" tIns="50400" rIns="100800" bIns="50400" numCol="1" anchor="b" anchorCtr="0" compatLnSpc="1">
            <a:prstTxWarp prst="textNoShape">
              <a:avLst/>
            </a:prstTxWarp>
          </a:bodyPr>
          <a:lstStyle>
            <a:lvl1pPr algn="ctr" hangingPunct="1">
              <a:lnSpc>
                <a:spcPct val="100000"/>
              </a:lnSpc>
              <a:buClrTx/>
              <a:buSzPct val="45000"/>
              <a:buFontTx/>
              <a:buNone/>
              <a:defRPr sz="1300">
                <a:solidFill>
                  <a:srgbClr val="FFFFFF"/>
                </a:solidFill>
                <a:latin typeface="Times New Roman" pitchFamily="16" charset="0"/>
                <a:cs typeface="Segoe UI" charset="0"/>
              </a:defRPr>
            </a:lvl1pPr>
          </a:lstStyle>
          <a:p>
            <a:fld id="{B4224C51-1487-4F3A-83B3-3A42E6909265}"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449263" rtl="0" eaLnBrk="0" fontAlgn="base" hangingPunct="0">
        <a:spcBef>
          <a:spcPct val="0"/>
        </a:spcBef>
        <a:spcAft>
          <a:spcPct val="0"/>
        </a:spcAft>
        <a:buClr>
          <a:srgbClr val="000000"/>
        </a:buClr>
        <a:buSzPct val="100000"/>
        <a:buFont typeface="Times New Roman" pitchFamily="16" charset="0"/>
        <a:defRPr sz="4600">
          <a:solidFill>
            <a:srgbClr val="FF5C9C"/>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5pPr>
      <a:lvl6pPr marL="2514600" indent="-228600" algn="l" defTabSz="449263" rtl="0" fontAlgn="base">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6pPr>
      <a:lvl7pPr marL="2971800" indent="-228600" algn="l" defTabSz="449263" rtl="0" fontAlgn="base">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7pPr>
      <a:lvl8pPr marL="3429000" indent="-228600" algn="l" defTabSz="449263" rtl="0" fontAlgn="base">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8pPr>
      <a:lvl9pPr marL="3886200" indent="-228600" algn="l" defTabSz="449263" rtl="0" fontAlgn="base">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9pPr>
    </p:titleStyle>
    <p:bodyStyle>
      <a:lvl1pPr marL="342900" indent="-342900" algn="l" defTabSz="449263" rtl="0" eaLnBrk="0" fontAlgn="base" hangingPunct="0">
        <a:spcBef>
          <a:spcPts val="825"/>
        </a:spcBef>
        <a:spcAft>
          <a:spcPct val="0"/>
        </a:spcAft>
        <a:buClr>
          <a:srgbClr val="000000"/>
        </a:buClr>
        <a:buSzPct val="100000"/>
        <a:buFont typeface="Times New Roman" pitchFamily="16" charset="0"/>
        <a:defRPr sz="3300">
          <a:solidFill>
            <a:srgbClr val="FFFFFF"/>
          </a:solidFill>
          <a:latin typeface="+mn-lt"/>
          <a:ea typeface="+mn-ea"/>
          <a:cs typeface="+mn-cs"/>
        </a:defRPr>
      </a:lvl1pPr>
      <a:lvl2pPr marL="742950" indent="-285750" algn="l" defTabSz="449263" rtl="0" eaLnBrk="0" fontAlgn="base" hangingPunct="0">
        <a:spcBef>
          <a:spcPts val="725"/>
        </a:spcBef>
        <a:spcAft>
          <a:spcPct val="0"/>
        </a:spcAft>
        <a:buClr>
          <a:srgbClr val="000000"/>
        </a:buClr>
        <a:buSzPct val="100000"/>
        <a:buFont typeface="Times New Roman" pitchFamily="16" charset="0"/>
        <a:defRPr sz="2900">
          <a:solidFill>
            <a:srgbClr val="FFFFFF"/>
          </a:solidFill>
          <a:latin typeface="+mn-lt"/>
          <a:ea typeface="+mn-ea"/>
        </a:defRPr>
      </a:lvl2pPr>
      <a:lvl3pPr marL="1143000" indent="-228600" algn="l" defTabSz="449263" rtl="0" eaLnBrk="0" fontAlgn="base" hangingPunct="0">
        <a:spcBef>
          <a:spcPts val="650"/>
        </a:spcBef>
        <a:spcAft>
          <a:spcPct val="0"/>
        </a:spcAft>
        <a:buClr>
          <a:srgbClr val="000000"/>
        </a:buClr>
        <a:buSzPct val="100000"/>
        <a:buFont typeface="Times New Roman" pitchFamily="16" charset="0"/>
        <a:defRPr sz="2600">
          <a:solidFill>
            <a:srgbClr val="FFFFFF"/>
          </a:solidFill>
          <a:latin typeface="+mn-lt"/>
          <a:ea typeface="+mn-ea"/>
        </a:defRPr>
      </a:lvl3pPr>
      <a:lvl4pPr marL="1600200" indent="-228600" algn="l" defTabSz="449263" rtl="0" eaLnBrk="0" fontAlgn="base" hangingPunct="0">
        <a:spcBef>
          <a:spcPts val="550"/>
        </a:spcBef>
        <a:spcAft>
          <a:spcPct val="0"/>
        </a:spcAft>
        <a:buClr>
          <a:srgbClr val="000000"/>
        </a:buClr>
        <a:buSzPct val="100000"/>
        <a:buFont typeface="Times New Roman" pitchFamily="16" charset="0"/>
        <a:defRPr sz="2200">
          <a:solidFill>
            <a:srgbClr val="FFFFFF"/>
          </a:solidFill>
          <a:latin typeface="+mn-lt"/>
          <a:ea typeface="+mn-ea"/>
        </a:defRPr>
      </a:lvl4pPr>
      <a:lvl5pPr marL="2057400" indent="-228600" algn="l" defTabSz="449263" rtl="0" eaLnBrk="0" fontAlgn="base" hangingPunct="0">
        <a:spcBef>
          <a:spcPts val="525"/>
        </a:spcBef>
        <a:spcAft>
          <a:spcPct val="0"/>
        </a:spcAft>
        <a:buClr>
          <a:srgbClr val="000000"/>
        </a:buClr>
        <a:buSzPct val="100000"/>
        <a:buFont typeface="Times New Roman" pitchFamily="16" charset="0"/>
        <a:defRPr sz="2100">
          <a:solidFill>
            <a:srgbClr val="FFFFFF"/>
          </a:solidFill>
          <a:latin typeface="+mn-lt"/>
          <a:ea typeface="+mn-ea"/>
        </a:defRPr>
      </a:lvl5pPr>
      <a:lvl6pPr marL="2514600" indent="-228600" algn="l" defTabSz="449263" rtl="0" fontAlgn="base">
        <a:spcBef>
          <a:spcPts val="525"/>
        </a:spcBef>
        <a:spcAft>
          <a:spcPct val="0"/>
        </a:spcAft>
        <a:buClr>
          <a:srgbClr val="000000"/>
        </a:buClr>
        <a:buSzPct val="100000"/>
        <a:buFont typeface="Times New Roman" pitchFamily="16" charset="0"/>
        <a:defRPr sz="2100">
          <a:solidFill>
            <a:srgbClr val="FFFFFF"/>
          </a:solidFill>
          <a:latin typeface="+mn-lt"/>
          <a:ea typeface="+mn-ea"/>
        </a:defRPr>
      </a:lvl6pPr>
      <a:lvl7pPr marL="2971800" indent="-228600" algn="l" defTabSz="449263" rtl="0" fontAlgn="base">
        <a:spcBef>
          <a:spcPts val="525"/>
        </a:spcBef>
        <a:spcAft>
          <a:spcPct val="0"/>
        </a:spcAft>
        <a:buClr>
          <a:srgbClr val="000000"/>
        </a:buClr>
        <a:buSzPct val="100000"/>
        <a:buFont typeface="Times New Roman" pitchFamily="16" charset="0"/>
        <a:defRPr sz="2100">
          <a:solidFill>
            <a:srgbClr val="FFFFFF"/>
          </a:solidFill>
          <a:latin typeface="+mn-lt"/>
          <a:ea typeface="+mn-ea"/>
        </a:defRPr>
      </a:lvl7pPr>
      <a:lvl8pPr marL="3429000" indent="-228600" algn="l" defTabSz="449263" rtl="0" fontAlgn="base">
        <a:spcBef>
          <a:spcPts val="525"/>
        </a:spcBef>
        <a:spcAft>
          <a:spcPct val="0"/>
        </a:spcAft>
        <a:buClr>
          <a:srgbClr val="000000"/>
        </a:buClr>
        <a:buSzPct val="100000"/>
        <a:buFont typeface="Times New Roman" pitchFamily="16" charset="0"/>
        <a:defRPr sz="2100">
          <a:solidFill>
            <a:srgbClr val="FFFFFF"/>
          </a:solidFill>
          <a:latin typeface="+mn-lt"/>
          <a:ea typeface="+mn-ea"/>
        </a:defRPr>
      </a:lvl8pPr>
      <a:lvl9pPr marL="3886200" indent="-228600" algn="l" defTabSz="449263" rtl="0" fontAlgn="base">
        <a:spcBef>
          <a:spcPts val="525"/>
        </a:spcBef>
        <a:spcAft>
          <a:spcPct val="0"/>
        </a:spcAft>
        <a:buClr>
          <a:srgbClr val="000000"/>
        </a:buClr>
        <a:buSzPct val="100000"/>
        <a:buFont typeface="Times New Roman" pitchFamily="16" charset="0"/>
        <a:defRPr sz="2100">
          <a:solidFill>
            <a:srgbClr val="FFFFFF"/>
          </a:solidFill>
          <a:latin typeface="+mn-lt"/>
          <a:ea typeface="+mn-ea"/>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bwMode="auto">
          <a:xfrm>
            <a:off x="503238" y="295275"/>
            <a:ext cx="9070975" cy="1538288"/>
          </a:xfrm>
          <a:prstGeom prst="rect">
            <a:avLst/>
          </a:prstGeom>
          <a:noFill/>
          <a:ln w="9525">
            <a:noFill/>
            <a:round/>
            <a:headEnd/>
            <a:tailEnd/>
          </a:ln>
        </p:spPr>
        <p:txBody>
          <a:bodyPr vert="horz" wrap="square" lIns="100800" tIns="50400" rIns="100800" bIns="50400" numCol="1" anchor="ctr" anchorCtr="0" compatLnSpc="1">
            <a:prstTxWarp prst="textNoShape">
              <a:avLst/>
            </a:prstTxWarp>
          </a:bodyPr>
          <a:lstStyle/>
          <a:p>
            <a:pPr lvl="0"/>
            <a:r>
              <a:rPr lang="en-GB" smtClean="0"/>
              <a:t>Πατήστε για επεξεργασία της μορφής κειμένου του τίτλου</a:t>
            </a:r>
          </a:p>
        </p:txBody>
      </p:sp>
      <p:sp>
        <p:nvSpPr>
          <p:cNvPr id="6147" name="Rectangle 2"/>
          <p:cNvSpPr>
            <a:spLocks noGrp="1" noChangeArrowheads="1"/>
          </p:cNvSpPr>
          <p:nvPr>
            <p:ph type="body" idx="1"/>
          </p:nvPr>
        </p:nvSpPr>
        <p:spPr bwMode="auto">
          <a:xfrm>
            <a:off x="503238" y="2074863"/>
            <a:ext cx="9070975" cy="5037137"/>
          </a:xfrm>
          <a:prstGeom prst="rect">
            <a:avLst/>
          </a:prstGeom>
          <a:noFill/>
          <a:ln w="9525">
            <a:noFill/>
            <a:round/>
            <a:headEnd/>
            <a:tailEnd/>
          </a:ln>
        </p:spPr>
        <p:txBody>
          <a:bodyPr vert="horz" wrap="square" lIns="100800" tIns="50400" rIns="100800" bIns="50400" numCol="1" anchor="t" anchorCtr="0" compatLnSpc="1">
            <a:prstTxWarp prst="textNoShape">
              <a:avLst/>
            </a:prstTxWarp>
          </a:bodyPr>
          <a:lstStyle/>
          <a:p>
            <a:pPr lvl="0"/>
            <a:r>
              <a:rPr lang="en-GB" smtClean="0"/>
              <a:t>Πατήστε για επεξεργασία της μορφής κειμένου διάρθρωσης</a:t>
            </a:r>
          </a:p>
          <a:p>
            <a:pPr lvl="1"/>
            <a:r>
              <a:rPr lang="en-GB" smtClean="0"/>
              <a:t>Δεύτερο επίπεδο διάρθρωσης</a:t>
            </a:r>
          </a:p>
          <a:p>
            <a:pPr lvl="2"/>
            <a:r>
              <a:rPr lang="en-GB" smtClean="0"/>
              <a:t>Τρίτο επίπεδο διάρθρωσης</a:t>
            </a:r>
          </a:p>
          <a:p>
            <a:pPr lvl="3"/>
            <a:r>
              <a:rPr lang="en-GB" smtClean="0"/>
              <a:t>Τέταρτο επίπεδο διάρθρωσης</a:t>
            </a:r>
          </a:p>
          <a:p>
            <a:pPr lvl="4"/>
            <a:r>
              <a:rPr lang="en-GB" smtClean="0"/>
              <a:t>Πέμπτο επίπεδο διάρθρωσης</a:t>
            </a:r>
          </a:p>
          <a:p>
            <a:pPr lvl="4"/>
            <a:r>
              <a:rPr lang="en-GB" smtClean="0"/>
              <a:t>Έκτο επίπεδο διάρθρωσης</a:t>
            </a:r>
          </a:p>
          <a:p>
            <a:pPr lvl="4"/>
            <a:r>
              <a:rPr lang="en-GB" smtClean="0"/>
              <a:t>Έβδομο επίπεδο διάρθρωσης</a:t>
            </a:r>
          </a:p>
        </p:txBody>
      </p:sp>
      <p:sp>
        <p:nvSpPr>
          <p:cNvPr id="2" name="Text Box 3"/>
          <p:cNvSpPr txBox="1">
            <a:spLocks noChangeArrowheads="1"/>
          </p:cNvSpPr>
          <p:nvPr/>
        </p:nvSpPr>
        <p:spPr bwMode="auto">
          <a:xfrm>
            <a:off x="5281613" y="7143750"/>
            <a:ext cx="2349500" cy="333375"/>
          </a:xfrm>
          <a:prstGeom prst="rect">
            <a:avLst/>
          </a:prstGeom>
          <a:noFill/>
          <a:ln w="9525" cap="flat">
            <a:noFill/>
            <a:round/>
            <a:headEnd/>
            <a:tailEnd/>
          </a:ln>
          <a:effectLst/>
        </p:spPr>
        <p:txBody>
          <a:bodyPr wrap="none" anchor="ctr"/>
          <a:lstStyle/>
          <a:p>
            <a:pPr>
              <a:defRPr/>
            </a:pPr>
            <a:endParaRPr lang="el-GR"/>
          </a:p>
        </p:txBody>
      </p:sp>
      <p:sp>
        <p:nvSpPr>
          <p:cNvPr id="6148" name="Text Box 4"/>
          <p:cNvSpPr txBox="1">
            <a:spLocks noChangeArrowheads="1"/>
          </p:cNvSpPr>
          <p:nvPr/>
        </p:nvSpPr>
        <p:spPr bwMode="auto">
          <a:xfrm>
            <a:off x="503238" y="7143750"/>
            <a:ext cx="4699000" cy="333375"/>
          </a:xfrm>
          <a:prstGeom prst="rect">
            <a:avLst/>
          </a:prstGeom>
          <a:noFill/>
          <a:ln w="9525" cap="flat">
            <a:noFill/>
            <a:round/>
            <a:headEnd/>
            <a:tailEnd/>
          </a:ln>
          <a:effectLst/>
        </p:spPr>
        <p:txBody>
          <a:bodyPr wrap="none" anchor="ctr"/>
          <a:lstStyle/>
          <a:p>
            <a:pPr>
              <a:defRPr/>
            </a:pPr>
            <a:endParaRPr lang="el-GR"/>
          </a:p>
        </p:txBody>
      </p:sp>
      <p:sp>
        <p:nvSpPr>
          <p:cNvPr id="6149" name="Rectangle 5"/>
          <p:cNvSpPr>
            <a:spLocks noGrp="1" noChangeArrowheads="1"/>
          </p:cNvSpPr>
          <p:nvPr>
            <p:ph type="sldNum"/>
          </p:nvPr>
        </p:nvSpPr>
        <p:spPr bwMode="auto">
          <a:xfrm>
            <a:off x="8367713" y="7146925"/>
            <a:ext cx="550862" cy="328613"/>
          </a:xfrm>
          <a:prstGeom prst="rect">
            <a:avLst/>
          </a:prstGeom>
          <a:noFill/>
          <a:ln w="9525" cap="flat">
            <a:noFill/>
            <a:round/>
            <a:headEnd/>
            <a:tailEnd/>
          </a:ln>
          <a:effectLst/>
        </p:spPr>
        <p:txBody>
          <a:bodyPr vert="horz" wrap="square" lIns="100800" tIns="50400" rIns="100800" bIns="50400" numCol="1" anchor="b" anchorCtr="0" compatLnSpc="1">
            <a:prstTxWarp prst="textNoShape">
              <a:avLst/>
            </a:prstTxWarp>
          </a:bodyPr>
          <a:lstStyle>
            <a:lvl1pPr algn="ctr" hangingPunct="1">
              <a:lnSpc>
                <a:spcPct val="100000"/>
              </a:lnSpc>
              <a:buClrTx/>
              <a:buSzPct val="45000"/>
              <a:buFontTx/>
              <a:buNone/>
              <a:defRPr sz="1300">
                <a:solidFill>
                  <a:srgbClr val="FFFFFF"/>
                </a:solidFill>
                <a:latin typeface="Times New Roman" pitchFamily="16" charset="0"/>
                <a:cs typeface="Segoe UI" charset="0"/>
              </a:defRPr>
            </a:lvl1pPr>
          </a:lstStyle>
          <a:p>
            <a:fld id="{3A67AFF8-E08B-48DA-8A1D-688A73A38A4E}"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449263" rtl="0" eaLnBrk="0" fontAlgn="base" hangingPunct="0">
        <a:spcBef>
          <a:spcPct val="0"/>
        </a:spcBef>
        <a:spcAft>
          <a:spcPct val="0"/>
        </a:spcAft>
        <a:buClr>
          <a:srgbClr val="000000"/>
        </a:buClr>
        <a:buSzPct val="100000"/>
        <a:buFont typeface="Times New Roman" pitchFamily="16" charset="0"/>
        <a:defRPr sz="4600">
          <a:solidFill>
            <a:srgbClr val="FF5C9C"/>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5pPr>
      <a:lvl6pPr marL="2514600" indent="-228600" algn="l" defTabSz="449263" rtl="0" fontAlgn="base">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6pPr>
      <a:lvl7pPr marL="2971800" indent="-228600" algn="l" defTabSz="449263" rtl="0" fontAlgn="base">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7pPr>
      <a:lvl8pPr marL="3429000" indent="-228600" algn="l" defTabSz="449263" rtl="0" fontAlgn="base">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8pPr>
      <a:lvl9pPr marL="3886200" indent="-228600" algn="l" defTabSz="449263" rtl="0" fontAlgn="base">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9pPr>
    </p:titleStyle>
    <p:bodyStyle>
      <a:lvl1pPr marL="342900" indent="-342900" algn="l" defTabSz="449263" rtl="0" eaLnBrk="0" fontAlgn="base" hangingPunct="0">
        <a:spcBef>
          <a:spcPts val="825"/>
        </a:spcBef>
        <a:spcAft>
          <a:spcPct val="0"/>
        </a:spcAft>
        <a:buClr>
          <a:srgbClr val="000000"/>
        </a:buClr>
        <a:buSzPct val="100000"/>
        <a:buFont typeface="Times New Roman" pitchFamily="16" charset="0"/>
        <a:defRPr sz="3300">
          <a:solidFill>
            <a:srgbClr val="FFFFFF"/>
          </a:solidFill>
          <a:latin typeface="+mn-lt"/>
          <a:ea typeface="+mn-ea"/>
          <a:cs typeface="+mn-cs"/>
        </a:defRPr>
      </a:lvl1pPr>
      <a:lvl2pPr marL="742950" indent="-285750" algn="l" defTabSz="449263" rtl="0" eaLnBrk="0" fontAlgn="base" hangingPunct="0">
        <a:spcBef>
          <a:spcPts val="725"/>
        </a:spcBef>
        <a:spcAft>
          <a:spcPct val="0"/>
        </a:spcAft>
        <a:buClr>
          <a:srgbClr val="000000"/>
        </a:buClr>
        <a:buSzPct val="100000"/>
        <a:buFont typeface="Times New Roman" pitchFamily="16" charset="0"/>
        <a:defRPr sz="2900">
          <a:solidFill>
            <a:srgbClr val="FFFFFF"/>
          </a:solidFill>
          <a:latin typeface="+mn-lt"/>
          <a:ea typeface="+mn-ea"/>
        </a:defRPr>
      </a:lvl2pPr>
      <a:lvl3pPr marL="1143000" indent="-228600" algn="l" defTabSz="449263" rtl="0" eaLnBrk="0" fontAlgn="base" hangingPunct="0">
        <a:spcBef>
          <a:spcPts val="650"/>
        </a:spcBef>
        <a:spcAft>
          <a:spcPct val="0"/>
        </a:spcAft>
        <a:buClr>
          <a:srgbClr val="000000"/>
        </a:buClr>
        <a:buSzPct val="100000"/>
        <a:buFont typeface="Times New Roman" pitchFamily="16" charset="0"/>
        <a:defRPr sz="2600">
          <a:solidFill>
            <a:srgbClr val="FFFFFF"/>
          </a:solidFill>
          <a:latin typeface="+mn-lt"/>
          <a:ea typeface="+mn-ea"/>
        </a:defRPr>
      </a:lvl3pPr>
      <a:lvl4pPr marL="1600200" indent="-228600" algn="l" defTabSz="449263" rtl="0" eaLnBrk="0" fontAlgn="base" hangingPunct="0">
        <a:spcBef>
          <a:spcPts val="550"/>
        </a:spcBef>
        <a:spcAft>
          <a:spcPct val="0"/>
        </a:spcAft>
        <a:buClr>
          <a:srgbClr val="000000"/>
        </a:buClr>
        <a:buSzPct val="100000"/>
        <a:buFont typeface="Times New Roman" pitchFamily="16" charset="0"/>
        <a:defRPr sz="2200">
          <a:solidFill>
            <a:srgbClr val="FFFFFF"/>
          </a:solidFill>
          <a:latin typeface="+mn-lt"/>
          <a:ea typeface="+mn-ea"/>
        </a:defRPr>
      </a:lvl4pPr>
      <a:lvl5pPr marL="2057400" indent="-228600" algn="l" defTabSz="449263" rtl="0" eaLnBrk="0" fontAlgn="base" hangingPunct="0">
        <a:spcBef>
          <a:spcPts val="525"/>
        </a:spcBef>
        <a:spcAft>
          <a:spcPct val="0"/>
        </a:spcAft>
        <a:buClr>
          <a:srgbClr val="000000"/>
        </a:buClr>
        <a:buSzPct val="100000"/>
        <a:buFont typeface="Times New Roman" pitchFamily="16" charset="0"/>
        <a:defRPr sz="2100">
          <a:solidFill>
            <a:srgbClr val="FFFFFF"/>
          </a:solidFill>
          <a:latin typeface="+mn-lt"/>
          <a:ea typeface="+mn-ea"/>
        </a:defRPr>
      </a:lvl5pPr>
      <a:lvl6pPr marL="2514600" indent="-228600" algn="l" defTabSz="449263" rtl="0" fontAlgn="base">
        <a:spcBef>
          <a:spcPts val="525"/>
        </a:spcBef>
        <a:spcAft>
          <a:spcPct val="0"/>
        </a:spcAft>
        <a:buClr>
          <a:srgbClr val="000000"/>
        </a:buClr>
        <a:buSzPct val="100000"/>
        <a:buFont typeface="Times New Roman" pitchFamily="16" charset="0"/>
        <a:defRPr sz="2100">
          <a:solidFill>
            <a:srgbClr val="FFFFFF"/>
          </a:solidFill>
          <a:latin typeface="+mn-lt"/>
          <a:ea typeface="+mn-ea"/>
        </a:defRPr>
      </a:lvl6pPr>
      <a:lvl7pPr marL="2971800" indent="-228600" algn="l" defTabSz="449263" rtl="0" fontAlgn="base">
        <a:spcBef>
          <a:spcPts val="525"/>
        </a:spcBef>
        <a:spcAft>
          <a:spcPct val="0"/>
        </a:spcAft>
        <a:buClr>
          <a:srgbClr val="000000"/>
        </a:buClr>
        <a:buSzPct val="100000"/>
        <a:buFont typeface="Times New Roman" pitchFamily="16" charset="0"/>
        <a:defRPr sz="2100">
          <a:solidFill>
            <a:srgbClr val="FFFFFF"/>
          </a:solidFill>
          <a:latin typeface="+mn-lt"/>
          <a:ea typeface="+mn-ea"/>
        </a:defRPr>
      </a:lvl7pPr>
      <a:lvl8pPr marL="3429000" indent="-228600" algn="l" defTabSz="449263" rtl="0" fontAlgn="base">
        <a:spcBef>
          <a:spcPts val="525"/>
        </a:spcBef>
        <a:spcAft>
          <a:spcPct val="0"/>
        </a:spcAft>
        <a:buClr>
          <a:srgbClr val="000000"/>
        </a:buClr>
        <a:buSzPct val="100000"/>
        <a:buFont typeface="Times New Roman" pitchFamily="16" charset="0"/>
        <a:defRPr sz="2100">
          <a:solidFill>
            <a:srgbClr val="FFFFFF"/>
          </a:solidFill>
          <a:latin typeface="+mn-lt"/>
          <a:ea typeface="+mn-ea"/>
        </a:defRPr>
      </a:lvl8pPr>
      <a:lvl9pPr marL="3886200" indent="-228600" algn="l" defTabSz="449263" rtl="0" fontAlgn="base">
        <a:spcBef>
          <a:spcPts val="525"/>
        </a:spcBef>
        <a:spcAft>
          <a:spcPct val="0"/>
        </a:spcAft>
        <a:buClr>
          <a:srgbClr val="000000"/>
        </a:buClr>
        <a:buSzPct val="100000"/>
        <a:buFont typeface="Times New Roman" pitchFamily="16" charset="0"/>
        <a:defRPr sz="2100">
          <a:solidFill>
            <a:srgbClr val="FFFFFF"/>
          </a:solidFill>
          <a:latin typeface="+mn-lt"/>
          <a:ea typeface="+mn-ea"/>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169" name="AutoShape 1"/>
          <p:cNvSpPr>
            <a:spLocks noChangeArrowheads="1"/>
          </p:cNvSpPr>
          <p:nvPr/>
        </p:nvSpPr>
        <p:spPr bwMode="auto">
          <a:xfrm>
            <a:off x="7938" y="15875"/>
            <a:ext cx="10064750" cy="7535863"/>
          </a:xfrm>
          <a:prstGeom prst="rtTriangle">
            <a:avLst/>
          </a:prstGeom>
          <a:gradFill rotWithShape="0">
            <a:gsLst>
              <a:gs pos="0">
                <a:srgbClr val="D2D2D2">
                  <a:alpha val="12000"/>
                </a:srgbClr>
              </a:gs>
              <a:gs pos="100000">
                <a:srgbClr val="D2D2D2">
                  <a:alpha val="3000"/>
                </a:srgbClr>
              </a:gs>
            </a:gsLst>
            <a:lin ang="18780000" scaled="1"/>
          </a:gradFill>
          <a:ln w="9525" cap="flat">
            <a:noFill/>
            <a:round/>
            <a:headEnd/>
            <a:tailEnd/>
          </a:ln>
          <a:effectLst/>
        </p:spPr>
        <p:txBody>
          <a:bodyPr wrap="none" anchor="ctr"/>
          <a:lstStyle/>
          <a:p>
            <a:pPr>
              <a:defRPr/>
            </a:pPr>
            <a:endParaRPr lang="el-GR"/>
          </a:p>
        </p:txBody>
      </p:sp>
      <p:sp>
        <p:nvSpPr>
          <p:cNvPr id="7170" name="Line 2"/>
          <p:cNvSpPr>
            <a:spLocks noChangeShapeType="1"/>
          </p:cNvSpPr>
          <p:nvPr/>
        </p:nvSpPr>
        <p:spPr bwMode="auto">
          <a:xfrm>
            <a:off x="0" y="7938"/>
            <a:ext cx="10072688" cy="7543800"/>
          </a:xfrm>
          <a:prstGeom prst="line">
            <a:avLst/>
          </a:prstGeom>
          <a:noFill/>
          <a:ln w="5040" cap="rnd">
            <a:solidFill>
              <a:srgbClr val="BFBFBF">
                <a:alpha val="34999"/>
              </a:srgbClr>
            </a:solidFill>
            <a:miter lim="800000"/>
            <a:headEnd/>
            <a:tailEnd/>
          </a:ln>
          <a:effectLst/>
        </p:spPr>
        <p:txBody>
          <a:bodyPr/>
          <a:lstStyle/>
          <a:p>
            <a:pPr>
              <a:defRPr/>
            </a:pPr>
            <a:endParaRPr lang="el-GR"/>
          </a:p>
        </p:txBody>
      </p:sp>
      <p:sp>
        <p:nvSpPr>
          <p:cNvPr id="7171" name="Line 3"/>
          <p:cNvSpPr>
            <a:spLocks noChangeShapeType="1"/>
          </p:cNvSpPr>
          <p:nvPr/>
        </p:nvSpPr>
        <p:spPr bwMode="auto">
          <a:xfrm flipH="1">
            <a:off x="7127875" y="5454650"/>
            <a:ext cx="2952750" cy="2093913"/>
          </a:xfrm>
          <a:prstGeom prst="line">
            <a:avLst/>
          </a:prstGeom>
          <a:noFill/>
          <a:ln w="6120" cap="rnd">
            <a:solidFill>
              <a:srgbClr val="C6C6C6">
                <a:alpha val="45000"/>
              </a:srgbClr>
            </a:solidFill>
            <a:miter lim="800000"/>
            <a:headEnd/>
            <a:tailEnd/>
          </a:ln>
          <a:effectLst/>
        </p:spPr>
        <p:txBody>
          <a:bodyPr/>
          <a:lstStyle/>
          <a:p>
            <a:pPr>
              <a:defRPr/>
            </a:pPr>
            <a:endParaRPr lang="el-GR"/>
          </a:p>
        </p:txBody>
      </p:sp>
      <p:sp>
        <p:nvSpPr>
          <p:cNvPr id="7173" name="Rectangle 4"/>
          <p:cNvSpPr>
            <a:spLocks noGrp="1" noChangeArrowheads="1"/>
          </p:cNvSpPr>
          <p:nvPr>
            <p:ph type="title"/>
          </p:nvPr>
        </p:nvSpPr>
        <p:spPr bwMode="auto">
          <a:xfrm>
            <a:off x="503238" y="295275"/>
            <a:ext cx="9070975" cy="1538288"/>
          </a:xfrm>
          <a:prstGeom prst="rect">
            <a:avLst/>
          </a:prstGeom>
          <a:noFill/>
          <a:ln w="9525">
            <a:noFill/>
            <a:round/>
            <a:headEnd/>
            <a:tailEnd/>
          </a:ln>
        </p:spPr>
        <p:txBody>
          <a:bodyPr vert="horz" wrap="square" lIns="100800" tIns="50400" rIns="100800" bIns="50400" numCol="1" anchor="ctr" anchorCtr="0" compatLnSpc="1">
            <a:prstTxWarp prst="textNoShape">
              <a:avLst/>
            </a:prstTxWarp>
          </a:bodyPr>
          <a:lstStyle/>
          <a:p>
            <a:pPr lvl="0"/>
            <a:r>
              <a:rPr lang="en-GB" smtClean="0"/>
              <a:t>Πατήστε για επεξεργασία της μορφής κειμένου του τίτλου</a:t>
            </a:r>
          </a:p>
        </p:txBody>
      </p:sp>
      <p:sp>
        <p:nvSpPr>
          <p:cNvPr id="7174" name="Rectangle 5"/>
          <p:cNvSpPr>
            <a:spLocks noGrp="1" noChangeArrowheads="1"/>
          </p:cNvSpPr>
          <p:nvPr>
            <p:ph type="body" idx="1"/>
          </p:nvPr>
        </p:nvSpPr>
        <p:spPr bwMode="auto">
          <a:xfrm>
            <a:off x="503238" y="2074863"/>
            <a:ext cx="9070975" cy="5037137"/>
          </a:xfrm>
          <a:prstGeom prst="rect">
            <a:avLst/>
          </a:prstGeom>
          <a:noFill/>
          <a:ln w="9525">
            <a:noFill/>
            <a:round/>
            <a:headEnd/>
            <a:tailEnd/>
          </a:ln>
        </p:spPr>
        <p:txBody>
          <a:bodyPr vert="horz" wrap="square" lIns="100800" tIns="50400" rIns="100800" bIns="50400" numCol="1" anchor="t" anchorCtr="0" compatLnSpc="1">
            <a:prstTxWarp prst="textNoShape">
              <a:avLst/>
            </a:prstTxWarp>
          </a:bodyPr>
          <a:lstStyle/>
          <a:p>
            <a:pPr lvl="0"/>
            <a:r>
              <a:rPr lang="en-GB" smtClean="0"/>
              <a:t>Πατήστε για επεξεργασία της μορφής κειμένου διάρθρωσης</a:t>
            </a:r>
          </a:p>
          <a:p>
            <a:pPr lvl="1"/>
            <a:r>
              <a:rPr lang="en-GB" smtClean="0"/>
              <a:t>Δεύτερο επίπεδο διάρθρωσης</a:t>
            </a:r>
          </a:p>
          <a:p>
            <a:pPr lvl="2"/>
            <a:r>
              <a:rPr lang="en-GB" smtClean="0"/>
              <a:t>Τρίτο επίπεδο διάρθρωσης</a:t>
            </a:r>
          </a:p>
          <a:p>
            <a:pPr lvl="3"/>
            <a:r>
              <a:rPr lang="en-GB" smtClean="0"/>
              <a:t>Τέταρτο επίπεδο διάρθρωσης</a:t>
            </a:r>
          </a:p>
          <a:p>
            <a:pPr lvl="4"/>
            <a:r>
              <a:rPr lang="en-GB" smtClean="0"/>
              <a:t>Πέμπτο επίπεδο διάρθρωσης</a:t>
            </a:r>
          </a:p>
          <a:p>
            <a:pPr lvl="4"/>
            <a:r>
              <a:rPr lang="en-GB" smtClean="0"/>
              <a:t>Έκτο επίπεδο διάρθρωσης</a:t>
            </a:r>
          </a:p>
          <a:p>
            <a:pPr lvl="4"/>
            <a:r>
              <a:rPr lang="en-GB" smtClean="0"/>
              <a:t>Έβδομο επίπεδο διάρθρωσης</a:t>
            </a:r>
          </a:p>
        </p:txBody>
      </p:sp>
      <p:sp>
        <p:nvSpPr>
          <p:cNvPr id="2" name="Text Box 6"/>
          <p:cNvSpPr txBox="1">
            <a:spLocks noChangeArrowheads="1"/>
          </p:cNvSpPr>
          <p:nvPr/>
        </p:nvSpPr>
        <p:spPr bwMode="auto">
          <a:xfrm>
            <a:off x="5281613" y="7143750"/>
            <a:ext cx="2352675" cy="333375"/>
          </a:xfrm>
          <a:prstGeom prst="rect">
            <a:avLst/>
          </a:prstGeom>
          <a:noFill/>
          <a:ln w="9525" cap="flat">
            <a:noFill/>
            <a:round/>
            <a:headEnd/>
            <a:tailEnd/>
          </a:ln>
          <a:effectLst/>
        </p:spPr>
        <p:txBody>
          <a:bodyPr wrap="none" anchor="ctr"/>
          <a:lstStyle/>
          <a:p>
            <a:pPr>
              <a:defRPr/>
            </a:pPr>
            <a:endParaRPr lang="el-GR"/>
          </a:p>
        </p:txBody>
      </p:sp>
      <p:sp>
        <p:nvSpPr>
          <p:cNvPr id="7175" name="Text Box 7"/>
          <p:cNvSpPr txBox="1">
            <a:spLocks noChangeArrowheads="1"/>
          </p:cNvSpPr>
          <p:nvPr/>
        </p:nvSpPr>
        <p:spPr bwMode="auto">
          <a:xfrm>
            <a:off x="503238" y="7145338"/>
            <a:ext cx="4697412" cy="331787"/>
          </a:xfrm>
          <a:prstGeom prst="rect">
            <a:avLst/>
          </a:prstGeom>
          <a:noFill/>
          <a:ln w="9525" cap="flat">
            <a:noFill/>
            <a:round/>
            <a:headEnd/>
            <a:tailEnd/>
          </a:ln>
          <a:effectLst/>
        </p:spPr>
        <p:txBody>
          <a:bodyPr wrap="none" anchor="ctr"/>
          <a:lstStyle/>
          <a:p>
            <a:pPr>
              <a:defRPr/>
            </a:pPr>
            <a:endParaRPr lang="el-GR"/>
          </a:p>
        </p:txBody>
      </p:sp>
      <p:sp>
        <p:nvSpPr>
          <p:cNvPr id="7176" name="Rectangle 8"/>
          <p:cNvSpPr>
            <a:spLocks noGrp="1" noChangeArrowheads="1"/>
          </p:cNvSpPr>
          <p:nvPr>
            <p:ph type="sldNum"/>
          </p:nvPr>
        </p:nvSpPr>
        <p:spPr bwMode="auto">
          <a:xfrm>
            <a:off x="8367713" y="7143750"/>
            <a:ext cx="550862" cy="330200"/>
          </a:xfrm>
          <a:prstGeom prst="rect">
            <a:avLst/>
          </a:prstGeom>
          <a:noFill/>
          <a:ln w="9525" cap="flat">
            <a:noFill/>
            <a:round/>
            <a:headEnd/>
            <a:tailEnd/>
          </a:ln>
          <a:effectLst/>
        </p:spPr>
        <p:txBody>
          <a:bodyPr vert="horz" wrap="square" lIns="100800" tIns="50400" rIns="100800" bIns="50400" numCol="1" anchor="b" anchorCtr="0" compatLnSpc="1">
            <a:prstTxWarp prst="textNoShape">
              <a:avLst/>
            </a:prstTxWarp>
          </a:bodyPr>
          <a:lstStyle>
            <a:lvl1pPr algn="ctr" hangingPunct="1">
              <a:lnSpc>
                <a:spcPct val="100000"/>
              </a:lnSpc>
              <a:buClrTx/>
              <a:buSzPct val="45000"/>
              <a:buFontTx/>
              <a:buNone/>
              <a:defRPr sz="1300">
                <a:solidFill>
                  <a:srgbClr val="FFFFFF"/>
                </a:solidFill>
                <a:latin typeface="Times New Roman" pitchFamily="16" charset="0"/>
                <a:cs typeface="Segoe UI" charset="0"/>
              </a:defRPr>
            </a:lvl1pPr>
          </a:lstStyle>
          <a:p>
            <a:fld id="{87475F2E-AFC2-4302-89CB-DF1836C81436}"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449263" rtl="0" eaLnBrk="0" fontAlgn="base" hangingPunct="0">
        <a:spcBef>
          <a:spcPct val="0"/>
        </a:spcBef>
        <a:spcAft>
          <a:spcPct val="0"/>
        </a:spcAft>
        <a:buClr>
          <a:srgbClr val="000000"/>
        </a:buClr>
        <a:buSzPct val="100000"/>
        <a:buFont typeface="Times New Roman" pitchFamily="16" charset="0"/>
        <a:defRPr sz="4600">
          <a:solidFill>
            <a:srgbClr val="FF5C9C"/>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5pPr>
      <a:lvl6pPr marL="2514600" indent="-228600" algn="l" defTabSz="449263" rtl="0" fontAlgn="base">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6pPr>
      <a:lvl7pPr marL="2971800" indent="-228600" algn="l" defTabSz="449263" rtl="0" fontAlgn="base">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7pPr>
      <a:lvl8pPr marL="3429000" indent="-228600" algn="l" defTabSz="449263" rtl="0" fontAlgn="base">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8pPr>
      <a:lvl9pPr marL="3886200" indent="-228600" algn="l" defTabSz="449263" rtl="0" fontAlgn="base">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9pPr>
    </p:titleStyle>
    <p:bodyStyle>
      <a:lvl1pPr marL="342900" indent="-342900" algn="l" defTabSz="449263" rtl="0" eaLnBrk="0" fontAlgn="base" hangingPunct="0">
        <a:spcBef>
          <a:spcPts val="825"/>
        </a:spcBef>
        <a:spcAft>
          <a:spcPct val="0"/>
        </a:spcAft>
        <a:buClr>
          <a:srgbClr val="000000"/>
        </a:buClr>
        <a:buSzPct val="100000"/>
        <a:buFont typeface="Times New Roman" pitchFamily="16" charset="0"/>
        <a:defRPr sz="3300">
          <a:solidFill>
            <a:srgbClr val="FFFFFF"/>
          </a:solidFill>
          <a:latin typeface="+mn-lt"/>
          <a:ea typeface="+mn-ea"/>
          <a:cs typeface="+mn-cs"/>
        </a:defRPr>
      </a:lvl1pPr>
      <a:lvl2pPr marL="742950" indent="-285750" algn="l" defTabSz="449263" rtl="0" eaLnBrk="0" fontAlgn="base" hangingPunct="0">
        <a:spcBef>
          <a:spcPts val="725"/>
        </a:spcBef>
        <a:spcAft>
          <a:spcPct val="0"/>
        </a:spcAft>
        <a:buClr>
          <a:srgbClr val="000000"/>
        </a:buClr>
        <a:buSzPct val="100000"/>
        <a:buFont typeface="Times New Roman" pitchFamily="16" charset="0"/>
        <a:defRPr sz="2900">
          <a:solidFill>
            <a:srgbClr val="FFFFFF"/>
          </a:solidFill>
          <a:latin typeface="+mn-lt"/>
          <a:ea typeface="+mn-ea"/>
        </a:defRPr>
      </a:lvl2pPr>
      <a:lvl3pPr marL="1143000" indent="-228600" algn="l" defTabSz="449263" rtl="0" eaLnBrk="0" fontAlgn="base" hangingPunct="0">
        <a:spcBef>
          <a:spcPts val="650"/>
        </a:spcBef>
        <a:spcAft>
          <a:spcPct val="0"/>
        </a:spcAft>
        <a:buClr>
          <a:srgbClr val="000000"/>
        </a:buClr>
        <a:buSzPct val="100000"/>
        <a:buFont typeface="Times New Roman" pitchFamily="16" charset="0"/>
        <a:defRPr sz="2600">
          <a:solidFill>
            <a:srgbClr val="FFFFFF"/>
          </a:solidFill>
          <a:latin typeface="+mn-lt"/>
          <a:ea typeface="+mn-ea"/>
        </a:defRPr>
      </a:lvl3pPr>
      <a:lvl4pPr marL="1600200" indent="-228600" algn="l" defTabSz="449263" rtl="0" eaLnBrk="0" fontAlgn="base" hangingPunct="0">
        <a:spcBef>
          <a:spcPts val="550"/>
        </a:spcBef>
        <a:spcAft>
          <a:spcPct val="0"/>
        </a:spcAft>
        <a:buClr>
          <a:srgbClr val="000000"/>
        </a:buClr>
        <a:buSzPct val="100000"/>
        <a:buFont typeface="Times New Roman" pitchFamily="16" charset="0"/>
        <a:defRPr sz="2200">
          <a:solidFill>
            <a:srgbClr val="FFFFFF"/>
          </a:solidFill>
          <a:latin typeface="+mn-lt"/>
          <a:ea typeface="+mn-ea"/>
        </a:defRPr>
      </a:lvl4pPr>
      <a:lvl5pPr marL="2057400" indent="-228600" algn="l" defTabSz="449263" rtl="0" eaLnBrk="0" fontAlgn="base" hangingPunct="0">
        <a:spcBef>
          <a:spcPts val="525"/>
        </a:spcBef>
        <a:spcAft>
          <a:spcPct val="0"/>
        </a:spcAft>
        <a:buClr>
          <a:srgbClr val="000000"/>
        </a:buClr>
        <a:buSzPct val="100000"/>
        <a:buFont typeface="Times New Roman" pitchFamily="16" charset="0"/>
        <a:defRPr sz="2100">
          <a:solidFill>
            <a:srgbClr val="FFFFFF"/>
          </a:solidFill>
          <a:latin typeface="+mn-lt"/>
          <a:ea typeface="+mn-ea"/>
        </a:defRPr>
      </a:lvl5pPr>
      <a:lvl6pPr marL="2514600" indent="-228600" algn="l" defTabSz="449263" rtl="0" fontAlgn="base">
        <a:spcBef>
          <a:spcPts val="525"/>
        </a:spcBef>
        <a:spcAft>
          <a:spcPct val="0"/>
        </a:spcAft>
        <a:buClr>
          <a:srgbClr val="000000"/>
        </a:buClr>
        <a:buSzPct val="100000"/>
        <a:buFont typeface="Times New Roman" pitchFamily="16" charset="0"/>
        <a:defRPr sz="2100">
          <a:solidFill>
            <a:srgbClr val="FFFFFF"/>
          </a:solidFill>
          <a:latin typeface="+mn-lt"/>
          <a:ea typeface="+mn-ea"/>
        </a:defRPr>
      </a:lvl6pPr>
      <a:lvl7pPr marL="2971800" indent="-228600" algn="l" defTabSz="449263" rtl="0" fontAlgn="base">
        <a:spcBef>
          <a:spcPts val="525"/>
        </a:spcBef>
        <a:spcAft>
          <a:spcPct val="0"/>
        </a:spcAft>
        <a:buClr>
          <a:srgbClr val="000000"/>
        </a:buClr>
        <a:buSzPct val="100000"/>
        <a:buFont typeface="Times New Roman" pitchFamily="16" charset="0"/>
        <a:defRPr sz="2100">
          <a:solidFill>
            <a:srgbClr val="FFFFFF"/>
          </a:solidFill>
          <a:latin typeface="+mn-lt"/>
          <a:ea typeface="+mn-ea"/>
        </a:defRPr>
      </a:lvl7pPr>
      <a:lvl8pPr marL="3429000" indent="-228600" algn="l" defTabSz="449263" rtl="0" fontAlgn="base">
        <a:spcBef>
          <a:spcPts val="525"/>
        </a:spcBef>
        <a:spcAft>
          <a:spcPct val="0"/>
        </a:spcAft>
        <a:buClr>
          <a:srgbClr val="000000"/>
        </a:buClr>
        <a:buSzPct val="100000"/>
        <a:buFont typeface="Times New Roman" pitchFamily="16" charset="0"/>
        <a:defRPr sz="2100">
          <a:solidFill>
            <a:srgbClr val="FFFFFF"/>
          </a:solidFill>
          <a:latin typeface="+mn-lt"/>
          <a:ea typeface="+mn-ea"/>
        </a:defRPr>
      </a:lvl8pPr>
      <a:lvl9pPr marL="3886200" indent="-228600" algn="l" defTabSz="449263" rtl="0" fontAlgn="base">
        <a:spcBef>
          <a:spcPts val="525"/>
        </a:spcBef>
        <a:spcAft>
          <a:spcPct val="0"/>
        </a:spcAft>
        <a:buClr>
          <a:srgbClr val="000000"/>
        </a:buClr>
        <a:buSzPct val="100000"/>
        <a:buFont typeface="Times New Roman" pitchFamily="16" charset="0"/>
        <a:defRPr sz="2100">
          <a:solidFill>
            <a:srgbClr val="FFFFFF"/>
          </a:solidFill>
          <a:latin typeface="+mn-lt"/>
          <a:ea typeface="+mn-ea"/>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8193" name="AutoShape 1"/>
          <p:cNvSpPr>
            <a:spLocks noChangeArrowheads="1"/>
          </p:cNvSpPr>
          <p:nvPr/>
        </p:nvSpPr>
        <p:spPr bwMode="auto">
          <a:xfrm>
            <a:off x="7938" y="15875"/>
            <a:ext cx="10064750" cy="7535863"/>
          </a:xfrm>
          <a:prstGeom prst="rtTriangle">
            <a:avLst/>
          </a:prstGeom>
          <a:gradFill rotWithShape="0">
            <a:gsLst>
              <a:gs pos="0">
                <a:srgbClr val="D2D2D2">
                  <a:alpha val="12000"/>
                </a:srgbClr>
              </a:gs>
              <a:gs pos="100000">
                <a:srgbClr val="D2D2D2">
                  <a:alpha val="3000"/>
                </a:srgbClr>
              </a:gs>
            </a:gsLst>
            <a:lin ang="18780000" scaled="1"/>
          </a:gradFill>
          <a:ln w="9525" cap="flat">
            <a:noFill/>
            <a:round/>
            <a:headEnd/>
            <a:tailEnd/>
          </a:ln>
          <a:effectLst/>
        </p:spPr>
        <p:txBody>
          <a:bodyPr wrap="none" anchor="ctr"/>
          <a:lstStyle/>
          <a:p>
            <a:pPr>
              <a:defRPr/>
            </a:pPr>
            <a:endParaRPr lang="el-GR"/>
          </a:p>
        </p:txBody>
      </p:sp>
      <p:sp>
        <p:nvSpPr>
          <p:cNvPr id="8194" name="Line 2"/>
          <p:cNvSpPr>
            <a:spLocks noChangeShapeType="1"/>
          </p:cNvSpPr>
          <p:nvPr/>
        </p:nvSpPr>
        <p:spPr bwMode="auto">
          <a:xfrm>
            <a:off x="0" y="7938"/>
            <a:ext cx="10072688" cy="7543800"/>
          </a:xfrm>
          <a:prstGeom prst="line">
            <a:avLst/>
          </a:prstGeom>
          <a:noFill/>
          <a:ln w="5040" cap="rnd">
            <a:solidFill>
              <a:srgbClr val="BFBFBF">
                <a:alpha val="34999"/>
              </a:srgbClr>
            </a:solidFill>
            <a:miter lim="800000"/>
            <a:headEnd/>
            <a:tailEnd/>
          </a:ln>
          <a:effectLst/>
        </p:spPr>
        <p:txBody>
          <a:bodyPr/>
          <a:lstStyle/>
          <a:p>
            <a:pPr>
              <a:defRPr/>
            </a:pPr>
            <a:endParaRPr lang="el-GR"/>
          </a:p>
        </p:txBody>
      </p:sp>
      <p:sp>
        <p:nvSpPr>
          <p:cNvPr id="8195" name="Line 3"/>
          <p:cNvSpPr>
            <a:spLocks noChangeShapeType="1"/>
          </p:cNvSpPr>
          <p:nvPr/>
        </p:nvSpPr>
        <p:spPr bwMode="auto">
          <a:xfrm flipH="1">
            <a:off x="7127875" y="5454650"/>
            <a:ext cx="2952750" cy="2093913"/>
          </a:xfrm>
          <a:prstGeom prst="line">
            <a:avLst/>
          </a:prstGeom>
          <a:noFill/>
          <a:ln w="6120" cap="rnd">
            <a:solidFill>
              <a:srgbClr val="C6C6C6">
                <a:alpha val="45000"/>
              </a:srgbClr>
            </a:solidFill>
            <a:miter lim="800000"/>
            <a:headEnd/>
            <a:tailEnd/>
          </a:ln>
          <a:effectLst/>
        </p:spPr>
        <p:txBody>
          <a:bodyPr/>
          <a:lstStyle/>
          <a:p>
            <a:pPr>
              <a:defRPr/>
            </a:pPr>
            <a:endParaRPr lang="el-GR"/>
          </a:p>
        </p:txBody>
      </p:sp>
      <p:sp>
        <p:nvSpPr>
          <p:cNvPr id="8197" name="Rectangle 4"/>
          <p:cNvSpPr>
            <a:spLocks noGrp="1" noChangeArrowheads="1"/>
          </p:cNvSpPr>
          <p:nvPr>
            <p:ph type="title"/>
          </p:nvPr>
        </p:nvSpPr>
        <p:spPr bwMode="auto">
          <a:xfrm>
            <a:off x="503238" y="295275"/>
            <a:ext cx="9070975" cy="1538288"/>
          </a:xfrm>
          <a:prstGeom prst="rect">
            <a:avLst/>
          </a:prstGeom>
          <a:noFill/>
          <a:ln w="9525">
            <a:noFill/>
            <a:round/>
            <a:headEnd/>
            <a:tailEnd/>
          </a:ln>
        </p:spPr>
        <p:txBody>
          <a:bodyPr vert="horz" wrap="square" lIns="100800" tIns="50400" rIns="100800" bIns="50400" numCol="1" anchor="ctr" anchorCtr="0" compatLnSpc="1">
            <a:prstTxWarp prst="textNoShape">
              <a:avLst/>
            </a:prstTxWarp>
          </a:bodyPr>
          <a:lstStyle/>
          <a:p>
            <a:pPr lvl="0"/>
            <a:r>
              <a:rPr lang="en-GB" smtClean="0"/>
              <a:t>Πατήστε για επεξεργασία της μορφής κειμένου του τίτλου</a:t>
            </a:r>
          </a:p>
        </p:txBody>
      </p:sp>
      <p:sp>
        <p:nvSpPr>
          <p:cNvPr id="8198" name="Rectangle 5"/>
          <p:cNvSpPr>
            <a:spLocks noGrp="1" noChangeArrowheads="1"/>
          </p:cNvSpPr>
          <p:nvPr>
            <p:ph type="body" idx="1"/>
          </p:nvPr>
        </p:nvSpPr>
        <p:spPr bwMode="auto">
          <a:xfrm>
            <a:off x="503238" y="2074863"/>
            <a:ext cx="9070975" cy="5037137"/>
          </a:xfrm>
          <a:prstGeom prst="rect">
            <a:avLst/>
          </a:prstGeom>
          <a:noFill/>
          <a:ln w="9525">
            <a:noFill/>
            <a:round/>
            <a:headEnd/>
            <a:tailEnd/>
          </a:ln>
        </p:spPr>
        <p:txBody>
          <a:bodyPr vert="horz" wrap="square" lIns="100800" tIns="50400" rIns="100800" bIns="50400" numCol="1" anchor="t" anchorCtr="0" compatLnSpc="1">
            <a:prstTxWarp prst="textNoShape">
              <a:avLst/>
            </a:prstTxWarp>
          </a:bodyPr>
          <a:lstStyle/>
          <a:p>
            <a:pPr lvl="0"/>
            <a:r>
              <a:rPr lang="en-GB" smtClean="0"/>
              <a:t>Πατήστε για επεξεργασία της μορφής κειμένου διάρθρωσης</a:t>
            </a:r>
          </a:p>
          <a:p>
            <a:pPr lvl="1"/>
            <a:r>
              <a:rPr lang="en-GB" smtClean="0"/>
              <a:t>Δεύτερο επίπεδο διάρθρωσης</a:t>
            </a:r>
          </a:p>
          <a:p>
            <a:pPr lvl="2"/>
            <a:r>
              <a:rPr lang="en-GB" smtClean="0"/>
              <a:t>Τρίτο επίπεδο διάρθρωσης</a:t>
            </a:r>
          </a:p>
          <a:p>
            <a:pPr lvl="3"/>
            <a:r>
              <a:rPr lang="en-GB" smtClean="0"/>
              <a:t>Τέταρτο επίπεδο διάρθρωσης</a:t>
            </a:r>
          </a:p>
          <a:p>
            <a:pPr lvl="4"/>
            <a:r>
              <a:rPr lang="en-GB" smtClean="0"/>
              <a:t>Πέμπτο επίπεδο διάρθρωσης</a:t>
            </a:r>
          </a:p>
          <a:p>
            <a:pPr lvl="4"/>
            <a:r>
              <a:rPr lang="en-GB" smtClean="0"/>
              <a:t>Έκτο επίπεδο διάρθρωσης</a:t>
            </a:r>
          </a:p>
          <a:p>
            <a:pPr lvl="4"/>
            <a:r>
              <a:rPr lang="en-GB" smtClean="0"/>
              <a:t>Έβδομο επίπεδο διάρθρωσης</a:t>
            </a:r>
          </a:p>
        </p:txBody>
      </p:sp>
      <p:sp>
        <p:nvSpPr>
          <p:cNvPr id="2" name="Text Box 6"/>
          <p:cNvSpPr txBox="1">
            <a:spLocks noChangeArrowheads="1"/>
          </p:cNvSpPr>
          <p:nvPr/>
        </p:nvSpPr>
        <p:spPr bwMode="auto">
          <a:xfrm>
            <a:off x="5281613" y="7143750"/>
            <a:ext cx="2352675" cy="333375"/>
          </a:xfrm>
          <a:prstGeom prst="rect">
            <a:avLst/>
          </a:prstGeom>
          <a:noFill/>
          <a:ln w="9525" cap="flat">
            <a:noFill/>
            <a:round/>
            <a:headEnd/>
            <a:tailEnd/>
          </a:ln>
          <a:effectLst/>
        </p:spPr>
        <p:txBody>
          <a:bodyPr wrap="none" anchor="ctr"/>
          <a:lstStyle/>
          <a:p>
            <a:pPr>
              <a:defRPr/>
            </a:pPr>
            <a:endParaRPr lang="el-GR"/>
          </a:p>
        </p:txBody>
      </p:sp>
      <p:sp>
        <p:nvSpPr>
          <p:cNvPr id="8199" name="Text Box 7"/>
          <p:cNvSpPr txBox="1">
            <a:spLocks noChangeArrowheads="1"/>
          </p:cNvSpPr>
          <p:nvPr/>
        </p:nvSpPr>
        <p:spPr bwMode="auto">
          <a:xfrm>
            <a:off x="503238" y="7145338"/>
            <a:ext cx="4697412" cy="331787"/>
          </a:xfrm>
          <a:prstGeom prst="rect">
            <a:avLst/>
          </a:prstGeom>
          <a:noFill/>
          <a:ln w="9525" cap="flat">
            <a:noFill/>
            <a:round/>
            <a:headEnd/>
            <a:tailEnd/>
          </a:ln>
          <a:effectLst/>
        </p:spPr>
        <p:txBody>
          <a:bodyPr wrap="none" anchor="ctr"/>
          <a:lstStyle/>
          <a:p>
            <a:pPr>
              <a:defRPr/>
            </a:pPr>
            <a:endParaRPr lang="el-GR"/>
          </a:p>
        </p:txBody>
      </p:sp>
      <p:sp>
        <p:nvSpPr>
          <p:cNvPr id="8200" name="Rectangle 8"/>
          <p:cNvSpPr>
            <a:spLocks noGrp="1" noChangeArrowheads="1"/>
          </p:cNvSpPr>
          <p:nvPr>
            <p:ph type="sldNum"/>
          </p:nvPr>
        </p:nvSpPr>
        <p:spPr bwMode="auto">
          <a:xfrm>
            <a:off x="8367713" y="7143750"/>
            <a:ext cx="550862" cy="330200"/>
          </a:xfrm>
          <a:prstGeom prst="rect">
            <a:avLst/>
          </a:prstGeom>
          <a:noFill/>
          <a:ln w="9525" cap="flat">
            <a:noFill/>
            <a:round/>
            <a:headEnd/>
            <a:tailEnd/>
          </a:ln>
          <a:effectLst/>
        </p:spPr>
        <p:txBody>
          <a:bodyPr vert="horz" wrap="square" lIns="100800" tIns="50400" rIns="100800" bIns="50400" numCol="1" anchor="b" anchorCtr="0" compatLnSpc="1">
            <a:prstTxWarp prst="textNoShape">
              <a:avLst/>
            </a:prstTxWarp>
          </a:bodyPr>
          <a:lstStyle>
            <a:lvl1pPr algn="ctr" hangingPunct="1">
              <a:lnSpc>
                <a:spcPct val="100000"/>
              </a:lnSpc>
              <a:buClrTx/>
              <a:buSzPct val="45000"/>
              <a:buFontTx/>
              <a:buNone/>
              <a:defRPr sz="1300">
                <a:solidFill>
                  <a:srgbClr val="FFFFFF"/>
                </a:solidFill>
                <a:latin typeface="Times New Roman" pitchFamily="16" charset="0"/>
                <a:cs typeface="Segoe UI" charset="0"/>
              </a:defRPr>
            </a:lvl1pPr>
          </a:lstStyle>
          <a:p>
            <a:fld id="{EEE5ADA6-A9D0-4983-A7BC-FEA3F635D1C1}"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xStyles>
    <p:titleStyle>
      <a:lvl1pPr algn="l" defTabSz="449263" rtl="0" eaLnBrk="0" fontAlgn="base" hangingPunct="0">
        <a:spcBef>
          <a:spcPct val="0"/>
        </a:spcBef>
        <a:spcAft>
          <a:spcPct val="0"/>
        </a:spcAft>
        <a:buClr>
          <a:srgbClr val="000000"/>
        </a:buClr>
        <a:buSzPct val="100000"/>
        <a:buFont typeface="Times New Roman" pitchFamily="16" charset="0"/>
        <a:defRPr sz="4600">
          <a:solidFill>
            <a:srgbClr val="FF5C9C"/>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5pPr>
      <a:lvl6pPr marL="2514600" indent="-228600" algn="l" defTabSz="449263" rtl="0" fontAlgn="base">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6pPr>
      <a:lvl7pPr marL="2971800" indent="-228600" algn="l" defTabSz="449263" rtl="0" fontAlgn="base">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7pPr>
      <a:lvl8pPr marL="3429000" indent="-228600" algn="l" defTabSz="449263" rtl="0" fontAlgn="base">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8pPr>
      <a:lvl9pPr marL="3886200" indent="-228600" algn="l" defTabSz="449263" rtl="0" fontAlgn="base">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9pPr>
    </p:titleStyle>
    <p:bodyStyle>
      <a:lvl1pPr marL="342900" indent="-342900" algn="l" defTabSz="449263" rtl="0" eaLnBrk="0" fontAlgn="base" hangingPunct="0">
        <a:spcBef>
          <a:spcPts val="825"/>
        </a:spcBef>
        <a:spcAft>
          <a:spcPct val="0"/>
        </a:spcAft>
        <a:buClr>
          <a:srgbClr val="000000"/>
        </a:buClr>
        <a:buSzPct val="100000"/>
        <a:buFont typeface="Times New Roman" pitchFamily="16" charset="0"/>
        <a:defRPr sz="3300">
          <a:solidFill>
            <a:srgbClr val="FFFFFF"/>
          </a:solidFill>
          <a:latin typeface="+mn-lt"/>
          <a:ea typeface="+mn-ea"/>
          <a:cs typeface="+mn-cs"/>
        </a:defRPr>
      </a:lvl1pPr>
      <a:lvl2pPr marL="742950" indent="-285750" algn="l" defTabSz="449263" rtl="0" eaLnBrk="0" fontAlgn="base" hangingPunct="0">
        <a:spcBef>
          <a:spcPts val="725"/>
        </a:spcBef>
        <a:spcAft>
          <a:spcPct val="0"/>
        </a:spcAft>
        <a:buClr>
          <a:srgbClr val="000000"/>
        </a:buClr>
        <a:buSzPct val="100000"/>
        <a:buFont typeface="Times New Roman" pitchFamily="16" charset="0"/>
        <a:defRPr sz="2900">
          <a:solidFill>
            <a:srgbClr val="FFFFFF"/>
          </a:solidFill>
          <a:latin typeface="+mn-lt"/>
          <a:ea typeface="+mn-ea"/>
        </a:defRPr>
      </a:lvl2pPr>
      <a:lvl3pPr marL="1143000" indent="-228600" algn="l" defTabSz="449263" rtl="0" eaLnBrk="0" fontAlgn="base" hangingPunct="0">
        <a:spcBef>
          <a:spcPts val="650"/>
        </a:spcBef>
        <a:spcAft>
          <a:spcPct val="0"/>
        </a:spcAft>
        <a:buClr>
          <a:srgbClr val="000000"/>
        </a:buClr>
        <a:buSzPct val="100000"/>
        <a:buFont typeface="Times New Roman" pitchFamily="16" charset="0"/>
        <a:defRPr sz="2600">
          <a:solidFill>
            <a:srgbClr val="FFFFFF"/>
          </a:solidFill>
          <a:latin typeface="+mn-lt"/>
          <a:ea typeface="+mn-ea"/>
        </a:defRPr>
      </a:lvl3pPr>
      <a:lvl4pPr marL="1600200" indent="-228600" algn="l" defTabSz="449263" rtl="0" eaLnBrk="0" fontAlgn="base" hangingPunct="0">
        <a:spcBef>
          <a:spcPts val="550"/>
        </a:spcBef>
        <a:spcAft>
          <a:spcPct val="0"/>
        </a:spcAft>
        <a:buClr>
          <a:srgbClr val="000000"/>
        </a:buClr>
        <a:buSzPct val="100000"/>
        <a:buFont typeface="Times New Roman" pitchFamily="16" charset="0"/>
        <a:defRPr sz="2200">
          <a:solidFill>
            <a:srgbClr val="FFFFFF"/>
          </a:solidFill>
          <a:latin typeface="+mn-lt"/>
          <a:ea typeface="+mn-ea"/>
        </a:defRPr>
      </a:lvl4pPr>
      <a:lvl5pPr marL="2057400" indent="-228600" algn="l" defTabSz="449263" rtl="0" eaLnBrk="0" fontAlgn="base" hangingPunct="0">
        <a:spcBef>
          <a:spcPts val="525"/>
        </a:spcBef>
        <a:spcAft>
          <a:spcPct val="0"/>
        </a:spcAft>
        <a:buClr>
          <a:srgbClr val="000000"/>
        </a:buClr>
        <a:buSzPct val="100000"/>
        <a:buFont typeface="Times New Roman" pitchFamily="16" charset="0"/>
        <a:defRPr sz="2100">
          <a:solidFill>
            <a:srgbClr val="FFFFFF"/>
          </a:solidFill>
          <a:latin typeface="+mn-lt"/>
          <a:ea typeface="+mn-ea"/>
        </a:defRPr>
      </a:lvl5pPr>
      <a:lvl6pPr marL="2514600" indent="-228600" algn="l" defTabSz="449263" rtl="0" fontAlgn="base">
        <a:spcBef>
          <a:spcPts val="525"/>
        </a:spcBef>
        <a:spcAft>
          <a:spcPct val="0"/>
        </a:spcAft>
        <a:buClr>
          <a:srgbClr val="000000"/>
        </a:buClr>
        <a:buSzPct val="100000"/>
        <a:buFont typeface="Times New Roman" pitchFamily="16" charset="0"/>
        <a:defRPr sz="2100">
          <a:solidFill>
            <a:srgbClr val="FFFFFF"/>
          </a:solidFill>
          <a:latin typeface="+mn-lt"/>
          <a:ea typeface="+mn-ea"/>
        </a:defRPr>
      </a:lvl6pPr>
      <a:lvl7pPr marL="2971800" indent="-228600" algn="l" defTabSz="449263" rtl="0" fontAlgn="base">
        <a:spcBef>
          <a:spcPts val="525"/>
        </a:spcBef>
        <a:spcAft>
          <a:spcPct val="0"/>
        </a:spcAft>
        <a:buClr>
          <a:srgbClr val="000000"/>
        </a:buClr>
        <a:buSzPct val="100000"/>
        <a:buFont typeface="Times New Roman" pitchFamily="16" charset="0"/>
        <a:defRPr sz="2100">
          <a:solidFill>
            <a:srgbClr val="FFFFFF"/>
          </a:solidFill>
          <a:latin typeface="+mn-lt"/>
          <a:ea typeface="+mn-ea"/>
        </a:defRPr>
      </a:lvl7pPr>
      <a:lvl8pPr marL="3429000" indent="-228600" algn="l" defTabSz="449263" rtl="0" fontAlgn="base">
        <a:spcBef>
          <a:spcPts val="525"/>
        </a:spcBef>
        <a:spcAft>
          <a:spcPct val="0"/>
        </a:spcAft>
        <a:buClr>
          <a:srgbClr val="000000"/>
        </a:buClr>
        <a:buSzPct val="100000"/>
        <a:buFont typeface="Times New Roman" pitchFamily="16" charset="0"/>
        <a:defRPr sz="2100">
          <a:solidFill>
            <a:srgbClr val="FFFFFF"/>
          </a:solidFill>
          <a:latin typeface="+mn-lt"/>
          <a:ea typeface="+mn-ea"/>
        </a:defRPr>
      </a:lvl8pPr>
      <a:lvl9pPr marL="3886200" indent="-228600" algn="l" defTabSz="449263" rtl="0" fontAlgn="base">
        <a:spcBef>
          <a:spcPts val="525"/>
        </a:spcBef>
        <a:spcAft>
          <a:spcPct val="0"/>
        </a:spcAft>
        <a:buClr>
          <a:srgbClr val="000000"/>
        </a:buClr>
        <a:buSzPct val="100000"/>
        <a:buFont typeface="Times New Roman" pitchFamily="16" charset="0"/>
        <a:defRPr sz="2100">
          <a:solidFill>
            <a:srgbClr val="FFFFFF"/>
          </a:solidFill>
          <a:latin typeface="+mn-lt"/>
          <a:ea typeface="+mn-ea"/>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bwMode="auto">
          <a:xfrm>
            <a:off x="503238" y="295275"/>
            <a:ext cx="9070975" cy="1538288"/>
          </a:xfrm>
          <a:prstGeom prst="rect">
            <a:avLst/>
          </a:prstGeom>
          <a:noFill/>
          <a:ln w="9525">
            <a:noFill/>
            <a:round/>
            <a:headEnd/>
            <a:tailEnd/>
          </a:ln>
        </p:spPr>
        <p:txBody>
          <a:bodyPr vert="horz" wrap="square" lIns="100800" tIns="50400" rIns="100800" bIns="50400" numCol="1" anchor="ctr" anchorCtr="0" compatLnSpc="1">
            <a:prstTxWarp prst="textNoShape">
              <a:avLst/>
            </a:prstTxWarp>
          </a:bodyPr>
          <a:lstStyle/>
          <a:p>
            <a:pPr lvl="0"/>
            <a:r>
              <a:rPr lang="en-GB" smtClean="0"/>
              <a:t>Πατήστε για επεξεργασία της μορφής κειμένου του τίτλου</a:t>
            </a:r>
          </a:p>
        </p:txBody>
      </p:sp>
      <p:sp>
        <p:nvSpPr>
          <p:cNvPr id="9219" name="Rectangle 2"/>
          <p:cNvSpPr>
            <a:spLocks noGrp="1" noChangeArrowheads="1"/>
          </p:cNvSpPr>
          <p:nvPr>
            <p:ph type="body" idx="1"/>
          </p:nvPr>
        </p:nvSpPr>
        <p:spPr bwMode="auto">
          <a:xfrm>
            <a:off x="503238" y="2074863"/>
            <a:ext cx="9070975" cy="5037137"/>
          </a:xfrm>
          <a:prstGeom prst="rect">
            <a:avLst/>
          </a:prstGeom>
          <a:noFill/>
          <a:ln w="9525">
            <a:noFill/>
            <a:round/>
            <a:headEnd/>
            <a:tailEnd/>
          </a:ln>
        </p:spPr>
        <p:txBody>
          <a:bodyPr vert="horz" wrap="square" lIns="100800" tIns="50400" rIns="100800" bIns="50400" numCol="1" anchor="t" anchorCtr="0" compatLnSpc="1">
            <a:prstTxWarp prst="textNoShape">
              <a:avLst/>
            </a:prstTxWarp>
          </a:bodyPr>
          <a:lstStyle/>
          <a:p>
            <a:pPr lvl="0"/>
            <a:r>
              <a:rPr lang="en-GB" smtClean="0"/>
              <a:t>Πατήστε για επεξεργασία της μορφής κειμένου διάρθρωσης</a:t>
            </a:r>
          </a:p>
          <a:p>
            <a:pPr lvl="1"/>
            <a:r>
              <a:rPr lang="en-GB" smtClean="0"/>
              <a:t>Δεύτερο επίπεδο διάρθρωσης</a:t>
            </a:r>
          </a:p>
          <a:p>
            <a:pPr lvl="2"/>
            <a:r>
              <a:rPr lang="en-GB" smtClean="0"/>
              <a:t>Τρίτο επίπεδο διάρθρωσης</a:t>
            </a:r>
          </a:p>
          <a:p>
            <a:pPr lvl="3"/>
            <a:r>
              <a:rPr lang="en-GB" smtClean="0"/>
              <a:t>Τέταρτο επίπεδο διάρθρωσης</a:t>
            </a:r>
          </a:p>
          <a:p>
            <a:pPr lvl="4"/>
            <a:r>
              <a:rPr lang="en-GB" smtClean="0"/>
              <a:t>Πέμπτο επίπεδο διάρθρωσης</a:t>
            </a:r>
          </a:p>
          <a:p>
            <a:pPr lvl="4"/>
            <a:r>
              <a:rPr lang="en-GB" smtClean="0"/>
              <a:t>Έκτο επίπεδο διάρθρωσης</a:t>
            </a:r>
          </a:p>
          <a:p>
            <a:pPr lvl="4"/>
            <a:r>
              <a:rPr lang="en-GB" smtClean="0"/>
              <a:t>Έβδομο επίπεδο διάρθρωσης</a:t>
            </a:r>
          </a:p>
        </p:txBody>
      </p:sp>
      <p:sp>
        <p:nvSpPr>
          <p:cNvPr id="2" name="Text Box 3"/>
          <p:cNvSpPr txBox="1">
            <a:spLocks noChangeArrowheads="1"/>
          </p:cNvSpPr>
          <p:nvPr/>
        </p:nvSpPr>
        <p:spPr bwMode="auto">
          <a:xfrm>
            <a:off x="6921500" y="7226300"/>
            <a:ext cx="2352675" cy="333375"/>
          </a:xfrm>
          <a:prstGeom prst="rect">
            <a:avLst/>
          </a:prstGeom>
          <a:noFill/>
          <a:ln w="9525" cap="flat">
            <a:noFill/>
            <a:round/>
            <a:headEnd/>
            <a:tailEnd/>
          </a:ln>
          <a:effectLst/>
        </p:spPr>
        <p:txBody>
          <a:bodyPr wrap="none" anchor="ctr"/>
          <a:lstStyle/>
          <a:p>
            <a:pPr>
              <a:defRPr/>
            </a:pPr>
            <a:endParaRPr lang="el-GR"/>
          </a:p>
        </p:txBody>
      </p:sp>
      <p:sp>
        <p:nvSpPr>
          <p:cNvPr id="9220" name="Text Box 4"/>
          <p:cNvSpPr txBox="1">
            <a:spLocks noChangeArrowheads="1"/>
          </p:cNvSpPr>
          <p:nvPr/>
        </p:nvSpPr>
        <p:spPr bwMode="auto">
          <a:xfrm>
            <a:off x="1252538" y="7226300"/>
            <a:ext cx="5668962" cy="333375"/>
          </a:xfrm>
          <a:prstGeom prst="rect">
            <a:avLst/>
          </a:prstGeom>
          <a:noFill/>
          <a:ln w="9525" cap="flat">
            <a:noFill/>
            <a:round/>
            <a:headEnd/>
            <a:tailEnd/>
          </a:ln>
          <a:effectLst/>
        </p:spPr>
        <p:txBody>
          <a:bodyPr wrap="none" anchor="ctr"/>
          <a:lstStyle/>
          <a:p>
            <a:pPr>
              <a:defRPr/>
            </a:pPr>
            <a:endParaRPr lang="el-GR"/>
          </a:p>
        </p:txBody>
      </p:sp>
      <p:sp>
        <p:nvSpPr>
          <p:cNvPr id="9221" name="Rectangle 5"/>
          <p:cNvSpPr>
            <a:spLocks noGrp="1" noChangeArrowheads="1"/>
          </p:cNvSpPr>
          <p:nvPr>
            <p:ph type="sldNum"/>
          </p:nvPr>
        </p:nvSpPr>
        <p:spPr bwMode="auto">
          <a:xfrm>
            <a:off x="9272588" y="7226300"/>
            <a:ext cx="550862" cy="330200"/>
          </a:xfrm>
          <a:prstGeom prst="rect">
            <a:avLst/>
          </a:prstGeom>
          <a:noFill/>
          <a:ln w="9525" cap="flat">
            <a:noFill/>
            <a:round/>
            <a:headEnd/>
            <a:tailEnd/>
          </a:ln>
          <a:effectLst/>
        </p:spPr>
        <p:txBody>
          <a:bodyPr vert="horz" wrap="square" lIns="100800" tIns="50400" rIns="100800" bIns="50400" numCol="1" anchor="b" anchorCtr="0" compatLnSpc="1">
            <a:prstTxWarp prst="textNoShape">
              <a:avLst/>
            </a:prstTxWarp>
          </a:bodyPr>
          <a:lstStyle>
            <a:lvl1pPr algn="ctr" hangingPunct="1">
              <a:lnSpc>
                <a:spcPct val="100000"/>
              </a:lnSpc>
              <a:buClrTx/>
              <a:buSzPct val="45000"/>
              <a:buFontTx/>
              <a:buNone/>
              <a:defRPr sz="1000">
                <a:solidFill>
                  <a:srgbClr val="FFFFFF"/>
                </a:solidFill>
                <a:latin typeface="Times New Roman" pitchFamily="16" charset="0"/>
                <a:cs typeface="Segoe UI" charset="0"/>
              </a:defRPr>
            </a:lvl1pPr>
          </a:lstStyle>
          <a:p>
            <a:fld id="{1471E82F-0A10-462E-B454-CC579A9617E6}"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449263" rtl="0" eaLnBrk="0" fontAlgn="base" hangingPunct="0">
        <a:spcBef>
          <a:spcPct val="0"/>
        </a:spcBef>
        <a:spcAft>
          <a:spcPct val="0"/>
        </a:spcAft>
        <a:buClr>
          <a:srgbClr val="000000"/>
        </a:buClr>
        <a:buSzPct val="100000"/>
        <a:buFont typeface="Times New Roman" pitchFamily="16" charset="0"/>
        <a:defRPr sz="4600">
          <a:solidFill>
            <a:srgbClr val="FF5C9C"/>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5pPr>
      <a:lvl6pPr marL="2514600" indent="-228600" algn="l" defTabSz="449263" rtl="0" fontAlgn="base">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6pPr>
      <a:lvl7pPr marL="2971800" indent="-228600" algn="l" defTabSz="449263" rtl="0" fontAlgn="base">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7pPr>
      <a:lvl8pPr marL="3429000" indent="-228600" algn="l" defTabSz="449263" rtl="0" fontAlgn="base">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8pPr>
      <a:lvl9pPr marL="3886200" indent="-228600" algn="l" defTabSz="449263" rtl="0" fontAlgn="base">
        <a:spcBef>
          <a:spcPct val="0"/>
        </a:spcBef>
        <a:spcAft>
          <a:spcPct val="0"/>
        </a:spcAft>
        <a:buClr>
          <a:srgbClr val="000000"/>
        </a:buClr>
        <a:buSzPct val="100000"/>
        <a:buFont typeface="Times New Roman" pitchFamily="16" charset="0"/>
        <a:defRPr sz="4600">
          <a:solidFill>
            <a:srgbClr val="FF5C9C"/>
          </a:solidFill>
          <a:latin typeface="Century Gothic" pitchFamily="32" charset="0"/>
          <a:ea typeface="Microsoft YaHei" charset="-122"/>
        </a:defRPr>
      </a:lvl9pPr>
    </p:titleStyle>
    <p:bodyStyle>
      <a:lvl1pPr marL="342900" indent="-342900" algn="l" defTabSz="449263" rtl="0" eaLnBrk="0" fontAlgn="base" hangingPunct="0">
        <a:spcBef>
          <a:spcPts val="825"/>
        </a:spcBef>
        <a:spcAft>
          <a:spcPct val="0"/>
        </a:spcAft>
        <a:buClr>
          <a:srgbClr val="000000"/>
        </a:buClr>
        <a:buSzPct val="100000"/>
        <a:buFont typeface="Times New Roman" pitchFamily="16" charset="0"/>
        <a:defRPr sz="3300">
          <a:solidFill>
            <a:srgbClr val="FFFFFF"/>
          </a:solidFill>
          <a:latin typeface="+mn-lt"/>
          <a:ea typeface="+mn-ea"/>
          <a:cs typeface="+mn-cs"/>
        </a:defRPr>
      </a:lvl1pPr>
      <a:lvl2pPr marL="742950" indent="-285750" algn="l" defTabSz="449263" rtl="0" eaLnBrk="0" fontAlgn="base" hangingPunct="0">
        <a:spcBef>
          <a:spcPts val="725"/>
        </a:spcBef>
        <a:spcAft>
          <a:spcPct val="0"/>
        </a:spcAft>
        <a:buClr>
          <a:srgbClr val="000000"/>
        </a:buClr>
        <a:buSzPct val="100000"/>
        <a:buFont typeface="Times New Roman" pitchFamily="16" charset="0"/>
        <a:defRPr sz="2900">
          <a:solidFill>
            <a:srgbClr val="FFFFFF"/>
          </a:solidFill>
          <a:latin typeface="+mn-lt"/>
          <a:ea typeface="+mn-ea"/>
        </a:defRPr>
      </a:lvl2pPr>
      <a:lvl3pPr marL="1143000" indent="-228600" algn="l" defTabSz="449263" rtl="0" eaLnBrk="0" fontAlgn="base" hangingPunct="0">
        <a:spcBef>
          <a:spcPts val="650"/>
        </a:spcBef>
        <a:spcAft>
          <a:spcPct val="0"/>
        </a:spcAft>
        <a:buClr>
          <a:srgbClr val="000000"/>
        </a:buClr>
        <a:buSzPct val="100000"/>
        <a:buFont typeface="Times New Roman" pitchFamily="16" charset="0"/>
        <a:defRPr sz="2600">
          <a:solidFill>
            <a:srgbClr val="FFFFFF"/>
          </a:solidFill>
          <a:latin typeface="+mn-lt"/>
          <a:ea typeface="+mn-ea"/>
        </a:defRPr>
      </a:lvl3pPr>
      <a:lvl4pPr marL="1600200" indent="-228600" algn="l" defTabSz="449263" rtl="0" eaLnBrk="0" fontAlgn="base" hangingPunct="0">
        <a:spcBef>
          <a:spcPts val="550"/>
        </a:spcBef>
        <a:spcAft>
          <a:spcPct val="0"/>
        </a:spcAft>
        <a:buClr>
          <a:srgbClr val="000000"/>
        </a:buClr>
        <a:buSzPct val="100000"/>
        <a:buFont typeface="Times New Roman" pitchFamily="16" charset="0"/>
        <a:defRPr sz="2200">
          <a:solidFill>
            <a:srgbClr val="FFFFFF"/>
          </a:solidFill>
          <a:latin typeface="+mn-lt"/>
          <a:ea typeface="+mn-ea"/>
        </a:defRPr>
      </a:lvl4pPr>
      <a:lvl5pPr marL="2057400" indent="-228600" algn="l" defTabSz="449263" rtl="0" eaLnBrk="0" fontAlgn="base" hangingPunct="0">
        <a:spcBef>
          <a:spcPts val="525"/>
        </a:spcBef>
        <a:spcAft>
          <a:spcPct val="0"/>
        </a:spcAft>
        <a:buClr>
          <a:srgbClr val="000000"/>
        </a:buClr>
        <a:buSzPct val="100000"/>
        <a:buFont typeface="Times New Roman" pitchFamily="16" charset="0"/>
        <a:defRPr sz="2100">
          <a:solidFill>
            <a:srgbClr val="FFFFFF"/>
          </a:solidFill>
          <a:latin typeface="+mn-lt"/>
          <a:ea typeface="+mn-ea"/>
        </a:defRPr>
      </a:lvl5pPr>
      <a:lvl6pPr marL="2514600" indent="-228600" algn="l" defTabSz="449263" rtl="0" fontAlgn="base">
        <a:spcBef>
          <a:spcPts val="525"/>
        </a:spcBef>
        <a:spcAft>
          <a:spcPct val="0"/>
        </a:spcAft>
        <a:buClr>
          <a:srgbClr val="000000"/>
        </a:buClr>
        <a:buSzPct val="100000"/>
        <a:buFont typeface="Times New Roman" pitchFamily="16" charset="0"/>
        <a:defRPr sz="2100">
          <a:solidFill>
            <a:srgbClr val="FFFFFF"/>
          </a:solidFill>
          <a:latin typeface="+mn-lt"/>
          <a:ea typeface="+mn-ea"/>
        </a:defRPr>
      </a:lvl6pPr>
      <a:lvl7pPr marL="2971800" indent="-228600" algn="l" defTabSz="449263" rtl="0" fontAlgn="base">
        <a:spcBef>
          <a:spcPts val="525"/>
        </a:spcBef>
        <a:spcAft>
          <a:spcPct val="0"/>
        </a:spcAft>
        <a:buClr>
          <a:srgbClr val="000000"/>
        </a:buClr>
        <a:buSzPct val="100000"/>
        <a:buFont typeface="Times New Roman" pitchFamily="16" charset="0"/>
        <a:defRPr sz="2100">
          <a:solidFill>
            <a:srgbClr val="FFFFFF"/>
          </a:solidFill>
          <a:latin typeface="+mn-lt"/>
          <a:ea typeface="+mn-ea"/>
        </a:defRPr>
      </a:lvl7pPr>
      <a:lvl8pPr marL="3429000" indent="-228600" algn="l" defTabSz="449263" rtl="0" fontAlgn="base">
        <a:spcBef>
          <a:spcPts val="525"/>
        </a:spcBef>
        <a:spcAft>
          <a:spcPct val="0"/>
        </a:spcAft>
        <a:buClr>
          <a:srgbClr val="000000"/>
        </a:buClr>
        <a:buSzPct val="100000"/>
        <a:buFont typeface="Times New Roman" pitchFamily="16" charset="0"/>
        <a:defRPr sz="2100">
          <a:solidFill>
            <a:srgbClr val="FFFFFF"/>
          </a:solidFill>
          <a:latin typeface="+mn-lt"/>
          <a:ea typeface="+mn-ea"/>
        </a:defRPr>
      </a:lvl8pPr>
      <a:lvl9pPr marL="3886200" indent="-228600" algn="l" defTabSz="449263" rtl="0" fontAlgn="base">
        <a:spcBef>
          <a:spcPts val="525"/>
        </a:spcBef>
        <a:spcAft>
          <a:spcPct val="0"/>
        </a:spcAft>
        <a:buClr>
          <a:srgbClr val="000000"/>
        </a:buClr>
        <a:buSzPct val="100000"/>
        <a:buFont typeface="Times New Roman" pitchFamily="16" charset="0"/>
        <a:defRPr sz="2100">
          <a:solidFill>
            <a:srgbClr val="FFFFFF"/>
          </a:solidFill>
          <a:latin typeface="+mn-lt"/>
          <a:ea typeface="+mn-ea"/>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video" Target="file:///E:\project\&#932;&#959;%20&#958;&#973;&#955;&#959;%20&#946;&#947;&#942;&#954;&#949;%20&#945;&#960;'%20&#964;&#959;&#957;%20&#928;&#945;&#961;&#940;&#948;&#949;&#953;&#963;&#959;.mp4" TargetMode="Externa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4.xml"/><Relationship Id="rId1" Type="http://schemas.openxmlformats.org/officeDocument/2006/relationships/video" Target="file:///E:\project\&#927;%20&#922;&#933;&#922;&#923;&#927;&#931;%20&#932;&#937;&#925;%20&#935;&#913;&#924;&#917;&#925;&#937;&#925;%20&#928;&#927;&#921;&#919;&#932;&#937;&#925;%20(Dead%20Poets%20Society)%20&#933;&#960;&#959;&#964;&#953;&#964;&#955;&#953;&#963;&#956;&#941;&#957;&#959;%20Teaser%20Trailer.mp4" TargetMode="Externa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89.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84.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40.xml"/><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4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0.xml"/><Relationship Id="rId1" Type="http://schemas.openxmlformats.org/officeDocument/2006/relationships/video" Target="file:///E:\project\Coolio%20ft.%20L.V%20-%20Gangsta's%20Paradise%20(Official%20Music%20Video).mp4" TargetMode="Externa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84.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8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4.xml"/><Relationship Id="rId1" Type="http://schemas.openxmlformats.org/officeDocument/2006/relationships/video" Target="file:///E:\project\'The%20Wave'%20Official%20Trailer.mp4" TargetMode="External"/><Relationship Id="rId5" Type="http://schemas.openxmlformats.org/officeDocument/2006/relationships/image" Target="../media/image3.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8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8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5" cstate="print"/>
          <a:srcRect/>
          <a:stretch>
            <a:fillRect/>
          </a:stretch>
        </p:blipFill>
        <p:spPr bwMode="auto">
          <a:xfrm>
            <a:off x="-1517650" y="-255588"/>
            <a:ext cx="11668125" cy="1341438"/>
          </a:xfrm>
          <a:prstGeom prst="rect">
            <a:avLst/>
          </a:prstGeom>
          <a:noFill/>
          <a:ln w="9525">
            <a:noFill/>
            <a:round/>
            <a:headEnd/>
            <a:tailEnd/>
          </a:ln>
        </p:spPr>
      </p:pic>
      <p:pic>
        <p:nvPicPr>
          <p:cNvPr id="15362" name="Το ξύλο βγήκε απ' τον Παράδεισο.mp4">
            <a:hlinkClick r:id="" action="ppaction://media"/>
          </p:cNvPr>
          <p:cNvPicPr>
            <a:picLocks noRot="1" noChangeAspect="1" noChangeArrowheads="1"/>
          </p:cNvPicPr>
          <p:nvPr>
            <a:videoFile r:link="rId1"/>
          </p:nvPr>
        </p:nvPicPr>
        <p:blipFill>
          <a:blip r:embed="rId6" cstate="print"/>
          <a:srcRect/>
          <a:stretch>
            <a:fillRect/>
          </a:stretch>
        </p:blipFill>
        <p:spPr bwMode="auto">
          <a:xfrm>
            <a:off x="287338" y="1187450"/>
            <a:ext cx="9575800" cy="6254750"/>
          </a:xfrm>
          <a:prstGeom prst="rect">
            <a:avLst/>
          </a:prstGeom>
          <a:noFill/>
          <a:ln w="9525">
            <a:noFill/>
            <a:miter lim="800000"/>
            <a:headEnd/>
            <a:tailEnd/>
          </a:ln>
        </p:spPr>
      </p:pic>
    </p:spTree>
  </p:cSld>
  <p:clrMapOvr>
    <a:masterClrMapping/>
  </p:clrMapOvr>
  <p:transition>
    <p:diamond/>
  </p:transition>
  <p:timing>
    <p:tnLst>
      <p:par>
        <p:cTn id="1" dur="indefinite" restart="never" nodeType="tmRoot">
          <p:childTnLst>
            <p:seq concurrent="1" nextAc="seek">
              <p:cTn id="2" restart="whenNotActive" fill="hold" evtFilter="cancelBubble" nodeType="interactiveSeq">
                <p:stCondLst>
                  <p:cond evt="onClick" delay="0">
                    <p:tgtEl>
                      <p:spTgt spid="1536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5362"/>
                                        </p:tgtEl>
                                      </p:cBhvr>
                                    </p:cmd>
                                  </p:childTnLst>
                                </p:cTn>
                              </p:par>
                            </p:childTnLst>
                          </p:cTn>
                        </p:par>
                      </p:childTnLst>
                    </p:cTn>
                  </p:par>
                </p:childTnLst>
              </p:cTn>
              <p:nextCondLst>
                <p:cond evt="onClick" delay="0">
                  <p:tgtEl>
                    <p:spTgt spid="15362"/>
                  </p:tgtEl>
                </p:cond>
              </p:nextCondLst>
            </p:seq>
            <p:video>
              <p:cMediaNode>
                <p:cTn id="7" fill="hold" display="0">
                  <p:stCondLst>
                    <p:cond delay="indefinite"/>
                  </p:stCondLst>
                  <p:endCondLst>
                    <p:cond evt="onNext" delay="0">
                      <p:tgtEl>
                        <p:sldTgt/>
                      </p:tgtEl>
                    </p:cond>
                    <p:cond evt="onPrev" delay="0">
                      <p:tgtEl>
                        <p:sldTgt/>
                      </p:tgtEl>
                    </p:cond>
                  </p:endCondLst>
                </p:cTn>
                <p:tgtEl>
                  <p:spTgt spid="15362"/>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Ο ΚΥΚΛΟΣ ΤΩΝ ΧΑΜΕΝΩΝ ΠΟΙΗΤΩΝ (Dead Poets Society) Υποτιτλισμένο Teaser Trailer.mp4">
            <a:hlinkClick r:id="" action="ppaction://media"/>
          </p:cNvPr>
          <p:cNvPicPr>
            <a:picLocks noRot="1" noChangeAspect="1" noChangeArrowheads="1"/>
          </p:cNvPicPr>
          <p:nvPr>
            <a:videoFile r:link="rId1"/>
          </p:nvPr>
        </p:nvPicPr>
        <p:blipFill>
          <a:blip r:embed="rId4" cstate="print"/>
          <a:srcRect/>
          <a:stretch>
            <a:fillRect/>
          </a:stretch>
        </p:blipFill>
        <p:spPr bwMode="auto">
          <a:xfrm>
            <a:off x="287338" y="215900"/>
            <a:ext cx="9456737" cy="709295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2969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9697"/>
                                        </p:tgtEl>
                                      </p:cBhvr>
                                    </p:cmd>
                                  </p:childTnLst>
                                </p:cTn>
                              </p:par>
                            </p:childTnLst>
                          </p:cTn>
                        </p:par>
                      </p:childTnLst>
                    </p:cTn>
                  </p:par>
                </p:childTnLst>
              </p:cTn>
              <p:nextCondLst>
                <p:cond evt="onClick" delay="0">
                  <p:tgtEl>
                    <p:spTgt spid="29697"/>
                  </p:tgtEl>
                </p:cond>
              </p:nextCondLst>
            </p:seq>
            <p:video>
              <p:cMediaNode>
                <p:cTn id="7" fill="hold" display="0">
                  <p:stCondLst>
                    <p:cond delay="indefinite"/>
                  </p:stCondLst>
                  <p:endCondLst>
                    <p:cond evt="onNext" delay="0">
                      <p:tgtEl>
                        <p:sldTgt/>
                      </p:tgtEl>
                    </p:cond>
                    <p:cond evt="onPrev" delay="0">
                      <p:tgtEl>
                        <p:sldTgt/>
                      </p:tgtEl>
                    </p:cond>
                  </p:endCondLst>
                </p:cTn>
                <p:tgtEl>
                  <p:spTgt spid="29697"/>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4578" name="Rectangle 1"/>
          <p:cNvSpPr>
            <a:spLocks noChangeArrowheads="1"/>
          </p:cNvSpPr>
          <p:nvPr>
            <p:ph type="title"/>
          </p:nvPr>
        </p:nvSpPr>
        <p:spPr>
          <a:xfrm>
            <a:off x="503238" y="287338"/>
            <a:ext cx="9074150" cy="1776412"/>
          </a:xfrm>
        </p:spPr>
        <p:txBody>
          <a:bodyPr/>
          <a:lstStyle/>
          <a:p>
            <a:pPr marL="531813" algn="ctr" eaLnBrk="1" hangingPunct="1">
              <a:buClr>
                <a:srgbClr val="FF5C9C"/>
              </a:buClr>
              <a:buSzPct val="33000"/>
              <a:buFont typeface="Times New Roman" pitchFamily="16" charset="0"/>
              <a:buBlip>
                <a:blip r:embed="rId3"/>
              </a:buBlip>
              <a:tabLst>
                <a:tab pos="531813" algn="l"/>
                <a:tab pos="979488" algn="l"/>
                <a:tab pos="1428750" algn="l"/>
                <a:tab pos="1878013" algn="l"/>
                <a:tab pos="2327275" algn="l"/>
                <a:tab pos="2776538" algn="l"/>
                <a:tab pos="3225800" algn="l"/>
                <a:tab pos="3675063" algn="l"/>
                <a:tab pos="4124325" algn="l"/>
                <a:tab pos="4573588" algn="l"/>
                <a:tab pos="5022850" algn="l"/>
                <a:tab pos="5472113" algn="l"/>
                <a:tab pos="5921375" algn="l"/>
                <a:tab pos="6370638" algn="l"/>
                <a:tab pos="6819900" algn="l"/>
                <a:tab pos="7269163" algn="l"/>
                <a:tab pos="7718425" algn="l"/>
                <a:tab pos="8167688" algn="l"/>
                <a:tab pos="8616950" algn="l"/>
                <a:tab pos="9066213" algn="l"/>
                <a:tab pos="9515475" algn="l"/>
              </a:tabLst>
            </a:pPr>
            <a:r>
              <a:rPr lang="el-GR" sz="3200" smtClean="0">
                <a:solidFill>
                  <a:srgbClr val="FF99FF"/>
                </a:solidFill>
              </a:rPr>
              <a:t> Ο τρόπος με τον οποίο αντιμετωπίζονται από   το σχολικό περιβάλλον (δηλαδή από τους         καθηγητές και τους διευθυντές):</a:t>
            </a:r>
            <a:r>
              <a:rPr lang="el-GR" sz="3200" smtClean="0">
                <a:solidFill>
                  <a:srgbClr val="FF66CC"/>
                </a:solidFill>
              </a:rPr>
              <a:t> </a:t>
            </a:r>
            <a:r>
              <a:rPr lang="el-GR" smtClean="0">
                <a:solidFill>
                  <a:srgbClr val="FF99FF"/>
                </a:solidFill>
              </a:rPr>
              <a:t> </a:t>
            </a:r>
          </a:p>
        </p:txBody>
      </p:sp>
      <p:sp>
        <p:nvSpPr>
          <p:cNvPr id="24579" name="Rectangle 2"/>
          <p:cNvSpPr>
            <a:spLocks noChangeArrowheads="1"/>
          </p:cNvSpPr>
          <p:nvPr>
            <p:ph type="subTitle" idx="4294967295"/>
          </p:nvPr>
        </p:nvSpPr>
        <p:spPr>
          <a:xfrm>
            <a:off x="503238" y="2074863"/>
            <a:ext cx="9074150" cy="5040312"/>
          </a:xfrm>
        </p:spPr>
        <p:txBody>
          <a:bodyPr lIns="0" tIns="0" rIns="0" bIns="0" anchor="ctr"/>
          <a:lstStyle/>
          <a:p>
            <a:pPr marL="71438" indent="0" algn="ctr" eaLnBrk="1" hangingPunct="1">
              <a:buClrTx/>
              <a:buFontTx/>
              <a:buNone/>
              <a:tabLst>
                <a:tab pos="71438" algn="l"/>
                <a:tab pos="176213"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8985250" algn="l"/>
              </a:tabLst>
            </a:pPr>
            <a:r>
              <a:rPr lang="el-GR" smtClean="0"/>
              <a:t>Είναι αρνητικός τις περισσότερες φορές από την πλευρά των διευθυντών. Όμως από την άλλη πλευρά, αρκετοί από τους νέους καθηγητές προσπαθούν να προσφέρουν κίνητρα στα παιδιά, παρ' όλη την αμφισβήτηση που δέχονται από τους υπόλοιπους καθηγητές αλλά και από τους διευθυντές.       </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503238" y="1042988"/>
            <a:ext cx="9072562" cy="5518150"/>
          </a:xfrm>
          <a:prstGeom prst="rect">
            <a:avLst/>
          </a:prstGeom>
          <a:noFill/>
          <a:ln w="9525">
            <a:noFill/>
            <a:round/>
            <a:headEnd/>
            <a:tailEnd/>
          </a:ln>
        </p:spPr>
        <p:txBody>
          <a:bodyPr lIns="0" tIns="28080" rIns="0" bIns="0" anchor="ctr"/>
          <a:lstStyle/>
          <a:p>
            <a:pPr algn="ctr">
              <a:buSzPct val="33000"/>
              <a:buFont typeface="Times New Roman" pitchFamily="16" charset="0"/>
              <a:buBlip>
                <a:blip r:embed="rId4"/>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l-GR" sz="3200">
                <a:solidFill>
                  <a:srgbClr val="FF99FF"/>
                </a:solidFill>
                <a:latin typeface="Century Gothic" pitchFamily="32" charset="0"/>
              </a:rPr>
              <a:t> Τέλος όσον αναφορά την αντιμετώπιση των προβληματικών συμπεριφορών από τους υπόλοιπους μαθητές:</a:t>
            </a:r>
            <a:r>
              <a:rPr lang="el-GR" sz="3200">
                <a:solidFill>
                  <a:srgbClr val="FFAFD1"/>
                </a:solidFill>
                <a:latin typeface="Century Gothic" pitchFamily="32" charset="0"/>
              </a:rPr>
              <a:t/>
            </a:r>
            <a:br>
              <a:rPr lang="el-GR" sz="3200">
                <a:solidFill>
                  <a:srgbClr val="FFAFD1"/>
                </a:solidFill>
                <a:latin typeface="Century Gothic" pitchFamily="32" charset="0"/>
              </a:rPr>
            </a:br>
            <a:endParaRPr lang="el-GR" sz="3200">
              <a:solidFill>
                <a:srgbClr val="FFAFD1"/>
              </a:solidFill>
              <a:latin typeface="Century Gothic" pitchFamily="32"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l-GR" sz="3200">
                <a:solidFill>
                  <a:srgbClr val="FFFFFF"/>
                </a:solidFill>
                <a:latin typeface="Century Gothic" pitchFamily="32" charset="0"/>
              </a:rPr>
              <a:t>Διαπιστώσαμε, πως αρχικά είχαν παραξενευτεί, διότι ο νέος τρόπος διδασκαλίας δεν θύμιζε καθόλου τις προηγούμενες μεθόδους που χρησιμοποιούσαν οι άλλοι καθηγητές. Όμως στην πορεία προσαρμόστηκαν και αγάπησαν το καινούριο σύστημα αγγίζοντας κάποιες φορές τα όρια του φανατισμού.   </a:t>
            </a:r>
            <a:r>
              <a:rPr lang="el-GR" sz="3200">
                <a:solidFill>
                  <a:srgbClr val="000000"/>
                </a:solidFill>
                <a:latin typeface="Century Gothic" pitchFamily="32" charset="0"/>
              </a:rPr>
              <a:t/>
            </a:r>
            <a:br>
              <a:rPr lang="el-GR" sz="3200">
                <a:solidFill>
                  <a:srgbClr val="000000"/>
                </a:solidFill>
                <a:latin typeface="Century Gothic" pitchFamily="32" charset="0"/>
              </a:rPr>
            </a:br>
            <a:endParaRPr lang="el-GR" sz="3200">
              <a:solidFill>
                <a:srgbClr val="000000"/>
              </a:solidFill>
              <a:latin typeface="Century Gothic" pitchFamily="32"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360363" y="1736725"/>
            <a:ext cx="9070975" cy="4383088"/>
          </a:xfrm>
          <a:prstGeom prst="rect">
            <a:avLst/>
          </a:prstGeom>
          <a:noFill/>
          <a:ln w="9525">
            <a:noFill/>
            <a:round/>
            <a:headEnd/>
            <a:tailEnd/>
          </a:ln>
        </p:spPr>
        <p:txBody>
          <a:bodyPr lIns="100800" tIns="50400" rIns="100800" bIns="50400"/>
          <a:lstStyle/>
          <a:p>
            <a:pPr marL="341313" indent="-334963" algn="ctr" hangingPunct="1">
              <a:lnSpc>
                <a:spcPct val="100000"/>
              </a:lnSpc>
              <a:spcBef>
                <a:spcPts val="800"/>
              </a:spcBef>
              <a:buClrTx/>
              <a:buSzPct val="80000"/>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l-GR" sz="3200">
                <a:solidFill>
                  <a:srgbClr val="FFFFFF"/>
                </a:solidFill>
                <a:latin typeface="Century Gothic" pitchFamily="32" charset="0"/>
              </a:rPr>
              <a:t>   'Ετσι, παρατηρώντας χρονολογικά τα σχολικά συστήματα και τους τρόπους αντιμετώπισης των παιδιών και των καθηγητών από την διεύθυνση, μπορέσαμε να εντοπίσουμε τα σημερινά σχολικά προβλήματα, αλλά και να σας παρουσιάσουμε πως θα θέλαμε εμείς να είναι.</a:t>
            </a:r>
          </a:p>
        </p:txBody>
      </p:sp>
      <p:pic>
        <p:nvPicPr>
          <p:cNvPr id="26627" name="Picture 2"/>
          <p:cNvPicPr>
            <a:picLocks noChangeAspect="1" noChangeArrowheads="1"/>
          </p:cNvPicPr>
          <p:nvPr/>
        </p:nvPicPr>
        <p:blipFill>
          <a:blip r:embed="rId4" cstate="print"/>
          <a:srcRect/>
          <a:stretch>
            <a:fillRect/>
          </a:stretch>
        </p:blipFill>
        <p:spPr bwMode="auto">
          <a:xfrm>
            <a:off x="12023725" y="6335713"/>
            <a:ext cx="1193800" cy="1193800"/>
          </a:xfrm>
          <a:prstGeom prst="rect">
            <a:avLst/>
          </a:prstGeom>
          <a:noFill/>
          <a:ln w="9525">
            <a:noFill/>
            <a:round/>
            <a:headEnd/>
            <a:tailEnd/>
          </a:ln>
        </p:spPr>
      </p:pic>
      <p:pic>
        <p:nvPicPr>
          <p:cNvPr id="26628" name="Picture 3"/>
          <p:cNvPicPr>
            <a:picLocks noChangeAspect="1" noChangeArrowheads="1"/>
          </p:cNvPicPr>
          <p:nvPr/>
        </p:nvPicPr>
        <p:blipFill>
          <a:blip r:embed="rId5" cstate="print"/>
          <a:srcRect/>
          <a:stretch>
            <a:fillRect/>
          </a:stretch>
        </p:blipFill>
        <p:spPr bwMode="auto">
          <a:xfrm>
            <a:off x="11334750" y="6264275"/>
            <a:ext cx="1193800" cy="1193800"/>
          </a:xfrm>
          <a:prstGeom prst="rect">
            <a:avLst/>
          </a:prstGeom>
          <a:noFill/>
          <a:ln w="9525">
            <a:noFill/>
            <a:round/>
            <a:headEnd/>
            <a:tailEnd/>
          </a:ln>
        </p:spPr>
      </p:pic>
    </p:spTree>
  </p:cSld>
  <p:clrMapOvr>
    <a:masterClrMapping/>
  </p:clrMapOvr>
  <p:transition spd="med">
    <p:sndAc>
      <p:endSnd/>
    </p:sndAc>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431800" y="1152525"/>
            <a:ext cx="9070975" cy="5832475"/>
          </a:xfrm>
          <a:prstGeom prst="rect">
            <a:avLst/>
          </a:prstGeom>
          <a:noFill/>
          <a:ln w="9525">
            <a:noFill/>
            <a:round/>
            <a:headEnd/>
            <a:tailEnd/>
          </a:ln>
        </p:spPr>
        <p:txBody>
          <a:bodyPr lIns="100800" tIns="50400" rIns="100800" bIns="50400"/>
          <a:lstStyle/>
          <a:p>
            <a:pPr marL="341313" indent="-334963" algn="ctr" hangingPunct="1">
              <a:lnSpc>
                <a:spcPct val="100000"/>
              </a:lnSpc>
              <a:spcBef>
                <a:spcPts val="800"/>
              </a:spcBef>
              <a:buClrTx/>
              <a:buSzPct val="80000"/>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l-GR" sz="3200">
                <a:solidFill>
                  <a:srgbClr val="FFFFFF"/>
                </a:solidFill>
                <a:latin typeface="Century Gothic" pitchFamily="32" charset="0"/>
              </a:rPr>
              <a:t>   Σήμερα όπως και παλαιότερα, παρατηρούνται πολύ συχνά φαινόμενα σχολικής βίας των μαθητών μεταξύ τους  αλλά και απέναντι σε καθηγητές τους. Αυτή η συμπεριφορά όμως, πολλές φορές δεν οφείλεται μόνο στα παιδιά, αλλά  γενικότερα στην όλη κατάσταση που υπάρχει και τα επηρεάζει αρνητικά. Όμως και από την πλευρά της διεύθυνσης πρέπει να υπάρχει ουσιαστική επικοινωνία ώστε να προλαβαίνει τέτοιες συμπεριφορές.</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Coolio ft. L.V - Gangsta's Paradise (Official Music Video).mp4">
            <a:hlinkClick r:id="" action="ppaction://media"/>
          </p:cNvPr>
          <p:cNvPicPr>
            <a:picLocks noRot="1" noChangeAspect="1" noChangeArrowheads="1"/>
          </p:cNvPicPr>
          <p:nvPr>
            <a:videoFile r:link="rId1"/>
          </p:nvPr>
        </p:nvPicPr>
        <p:blipFill>
          <a:blip r:embed="rId4" cstate="print"/>
          <a:srcRect/>
          <a:stretch>
            <a:fillRect/>
          </a:stretch>
        </p:blipFill>
        <p:spPr bwMode="auto">
          <a:xfrm>
            <a:off x="-4044950" y="-1319213"/>
            <a:ext cx="18288000" cy="10287001"/>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3072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0721"/>
                                        </p:tgtEl>
                                      </p:cBhvr>
                                    </p:cmd>
                                  </p:childTnLst>
                                </p:cTn>
                              </p:par>
                            </p:childTnLst>
                          </p:cTn>
                        </p:par>
                      </p:childTnLst>
                    </p:cTn>
                  </p:par>
                </p:childTnLst>
              </p:cTn>
              <p:nextCondLst>
                <p:cond evt="onClick" delay="0">
                  <p:tgtEl>
                    <p:spTgt spid="30721"/>
                  </p:tgtEl>
                </p:cond>
              </p:nextCondLst>
            </p:seq>
            <p:video>
              <p:cMediaNode>
                <p:cTn id="7" fill="hold" display="0">
                  <p:stCondLst>
                    <p:cond delay="indefinite"/>
                  </p:stCondLst>
                  <p:endCondLst>
                    <p:cond evt="onNext" delay="0">
                      <p:tgtEl>
                        <p:sldTgt/>
                      </p:tgtEl>
                    </p:cond>
                    <p:cond evt="onPrev" delay="0">
                      <p:tgtEl>
                        <p:sldTgt/>
                      </p:tgtEl>
                    </p:cond>
                  </p:endCondLst>
                </p:cTn>
                <p:tgtEl>
                  <p:spTgt spid="30721"/>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9698" name="Picture 1"/>
          <p:cNvPicPr>
            <a:picLocks noChangeAspect="1" noChangeArrowheads="1"/>
          </p:cNvPicPr>
          <p:nvPr/>
        </p:nvPicPr>
        <p:blipFill>
          <a:blip r:embed="rId4" cstate="print"/>
          <a:srcRect/>
          <a:stretch>
            <a:fillRect/>
          </a:stretch>
        </p:blipFill>
        <p:spPr bwMode="auto">
          <a:xfrm>
            <a:off x="420688" y="2005013"/>
            <a:ext cx="9161462" cy="2732087"/>
          </a:xfrm>
          <a:prstGeom prst="rect">
            <a:avLst/>
          </a:prstGeom>
          <a:noFill/>
          <a:ln w="9525">
            <a:noFill/>
            <a:round/>
            <a:headEnd/>
            <a:tailEnd/>
          </a:ln>
        </p:spPr>
      </p:pic>
    </p:spTree>
  </p:cSld>
  <p:clrMapOvr>
    <a:masterClrMapping/>
  </p:clrMapOvr>
  <p:transition spd="med">
    <p:random/>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5362" name="Picture 1"/>
          <p:cNvPicPr>
            <a:picLocks noChangeAspect="1" noChangeArrowheads="1"/>
          </p:cNvPicPr>
          <p:nvPr/>
        </p:nvPicPr>
        <p:blipFill>
          <a:blip r:embed="rId4" cstate="print"/>
          <a:srcRect/>
          <a:stretch>
            <a:fillRect/>
          </a:stretch>
        </p:blipFill>
        <p:spPr bwMode="auto">
          <a:xfrm>
            <a:off x="696913" y="-6350"/>
            <a:ext cx="9082087" cy="1201738"/>
          </a:xfrm>
          <a:prstGeom prst="rect">
            <a:avLst/>
          </a:prstGeom>
          <a:noFill/>
          <a:ln w="9525">
            <a:noFill/>
            <a:round/>
            <a:headEnd/>
            <a:tailEnd/>
          </a:ln>
        </p:spPr>
      </p:pic>
      <p:sp>
        <p:nvSpPr>
          <p:cNvPr id="15363" name="Text Box 2"/>
          <p:cNvSpPr txBox="1">
            <a:spLocks noChangeArrowheads="1"/>
          </p:cNvSpPr>
          <p:nvPr/>
        </p:nvSpPr>
        <p:spPr bwMode="auto">
          <a:xfrm>
            <a:off x="503238" y="1824038"/>
            <a:ext cx="9072562" cy="4384675"/>
          </a:xfrm>
          <a:prstGeom prst="rect">
            <a:avLst/>
          </a:prstGeom>
          <a:noFill/>
          <a:ln w="9525">
            <a:noFill/>
            <a:round/>
            <a:headEnd/>
            <a:tailEnd/>
          </a:ln>
        </p:spPr>
        <p:txBody>
          <a:bodyPr lIns="100800" tIns="35280" rIns="100800" bIns="50400"/>
          <a:lstStyle/>
          <a:p>
            <a:pPr marL="430213" indent="-315913" algn="ctr" hangingPunct="1">
              <a:lnSpc>
                <a:spcPct val="100000"/>
              </a:lnSpc>
              <a:spcBef>
                <a:spcPts val="900"/>
              </a:spcBef>
              <a:buClrTx/>
              <a:buSzPct val="45000"/>
              <a:buFontTx/>
              <a:buNone/>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pPr>
            <a:r>
              <a:rPr lang="el-GR" sz="4000" dirty="0">
                <a:solidFill>
                  <a:srgbClr val="FFFFFF"/>
                </a:solidFill>
                <a:latin typeface="Century Gothic" pitchFamily="32" charset="0"/>
              </a:rPr>
              <a:t>           </a:t>
            </a:r>
            <a:br>
              <a:rPr lang="el-GR" sz="4000" dirty="0">
                <a:solidFill>
                  <a:srgbClr val="FFFFFF"/>
                </a:solidFill>
                <a:latin typeface="Century Gothic" pitchFamily="32" charset="0"/>
              </a:rPr>
            </a:br>
            <a:endParaRPr lang="el-GR" sz="3600" dirty="0">
              <a:solidFill>
                <a:srgbClr val="FFFFFF"/>
              </a:solidFill>
              <a:latin typeface="Century Gothic" pitchFamily="32"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541338" y="2419350"/>
            <a:ext cx="9115425" cy="2809875"/>
          </a:xfrm>
          <a:prstGeom prst="rect">
            <a:avLst/>
          </a:prstGeom>
          <a:noFill/>
          <a:ln w="9525">
            <a:noFill/>
            <a:round/>
            <a:headEnd/>
            <a:tailEnd/>
          </a:ln>
        </p:spPr>
        <p:txBody>
          <a:bodyPr lIns="90000" tIns="45000" rIns="90000" bIns="45000"/>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l-GR" sz="3200">
                <a:solidFill>
                  <a:srgbClr val="FFFFFF"/>
                </a:solidFill>
                <a:latin typeface="Century Gothic" pitchFamily="32" charset="0"/>
              </a:rPr>
              <a:t> Μέσα στα πλαίσια της ερευνητικής εργασίας, μας ανατέθηκε το θέμα “Εκπαίδευση μέσα από τον κινηματογράφο”. Έτσι λοιπόν χωριστήκαμε σε 5 ομάδες, όπου η καθεμιά ανέλαβε και έναν ρόλο.</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l-GR" sz="3200">
                <a:solidFill>
                  <a:srgbClr val="FFFFFF"/>
                </a:solidFill>
                <a:latin typeface="Century Gothic" pitchFamily="32" charset="0"/>
              </a:rPr>
              <a:t>Η δικιά  μας ομάδα είχα τον ρόλο των σχολικών προβλημάτων.</a:t>
            </a:r>
          </a:p>
        </p:txBody>
      </p:sp>
    </p:spTree>
  </p:cSld>
  <p:clrMapOvr>
    <a:masterClrMapping/>
  </p:clrMapOvr>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503238" y="1320800"/>
            <a:ext cx="9072562" cy="5949950"/>
          </a:xfrm>
          <a:prstGeom prst="rect">
            <a:avLst/>
          </a:prstGeom>
          <a:noFill/>
          <a:ln w="9525">
            <a:noFill/>
            <a:round/>
            <a:headEnd/>
            <a:tailEnd/>
          </a:ln>
        </p:spPr>
        <p:txBody>
          <a:bodyPr lIns="0" tIns="28080" rIns="0" bIns="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l-GR" sz="3200">
                <a:solidFill>
                  <a:srgbClr val="FFFFFF"/>
                </a:solidFill>
                <a:latin typeface="Century Gothic" pitchFamily="32" charset="0"/>
              </a:rPr>
              <a:t>Ο στόχος μας ήταν να παρατηρήσουμε τα σχολικά συστήματα που υπήρχαν παλαιότερα, σε διαφορετικές περιόδους και μέσα από κάποια ερωτηματολόγια να μπορέσουμε να διαπιστώσουμε τις διαφορές, αλλά και τις ομοιότητες που υπήρχαν.  </a:t>
            </a:r>
            <a:r>
              <a:rPr lang="el-GR" sz="3200">
                <a:solidFill>
                  <a:srgbClr val="000000"/>
                </a:solidFill>
                <a:latin typeface="Century Gothic" pitchFamily="32" charset="0"/>
              </a:rPr>
              <a:t/>
            </a:r>
            <a:br>
              <a:rPr lang="el-GR" sz="3200">
                <a:solidFill>
                  <a:srgbClr val="000000"/>
                </a:solidFill>
                <a:latin typeface="Century Gothic" pitchFamily="32" charset="0"/>
              </a:rPr>
            </a:br>
            <a:r>
              <a:rPr lang="el-GR" sz="3200">
                <a:solidFill>
                  <a:srgbClr val="000000"/>
                </a:solidFill>
              </a:rPr>
              <a:t> </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503238" y="1295400"/>
            <a:ext cx="9072562" cy="5832475"/>
          </a:xfrm>
          <a:prstGeom prst="rect">
            <a:avLst/>
          </a:prstGeom>
          <a:noFill/>
          <a:ln w="9525">
            <a:noFill/>
            <a:round/>
            <a:headEnd/>
            <a:tailEnd/>
          </a:ln>
        </p:spPr>
        <p:txBody>
          <a:bodyPr lIns="0" tIns="28080" rIns="0" bIns="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l-GR" sz="3200">
                <a:solidFill>
                  <a:srgbClr val="FFFFFF"/>
                </a:solidFill>
                <a:latin typeface="Century Gothic" pitchFamily="32" charset="0"/>
              </a:rPr>
              <a:t>Γι‘ αυτόν τον λόγο είδαμε 5 ταινίες (Τον κύκλος των χαμένων ποιητών, Την ασυμβίβαστη γενιά, Το κύμα, Τα παιδιά της χορωδίας και Το ξύλο βγήκε από τον παράδεισο). Παρ‘ όλη την χρονολογική απόσταση, παρατηρήσαμε πως υπάρχουν αρκετές ομοιότητες αλλά και κάποιες διαφορές στο σχολικό περιβάλλον και στην συμπεριφορά των μαθητών.   </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pic>
        <p:nvPicPr>
          <p:cNvPr id="20481" name="'The Wave' Official Trailer.mp4">
            <a:hlinkClick r:id="" action="ppaction://media"/>
          </p:cNvPr>
          <p:cNvPicPr>
            <a:picLocks noRot="1" noChangeAspect="1" noChangeArrowheads="1"/>
          </p:cNvPicPr>
          <p:nvPr>
            <a:videoFile r:link="rId1"/>
          </p:nvPr>
        </p:nvPicPr>
        <p:blipFill>
          <a:blip r:embed="rId5" cstate="print"/>
          <a:srcRect/>
          <a:stretch>
            <a:fillRect/>
          </a:stretch>
        </p:blipFill>
        <p:spPr bwMode="auto">
          <a:xfrm>
            <a:off x="431800" y="323850"/>
            <a:ext cx="9312275" cy="69850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2048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0481"/>
                                        </p:tgtEl>
                                      </p:cBhvr>
                                    </p:cmd>
                                  </p:childTnLst>
                                </p:cTn>
                              </p:par>
                            </p:childTnLst>
                          </p:cTn>
                        </p:par>
                      </p:childTnLst>
                    </p:cTn>
                  </p:par>
                </p:childTnLst>
              </p:cTn>
              <p:nextCondLst>
                <p:cond evt="onClick" delay="0">
                  <p:tgtEl>
                    <p:spTgt spid="20481"/>
                  </p:tgtEl>
                </p:cond>
              </p:nextCondLst>
            </p:seq>
            <p:video>
              <p:cMediaNode>
                <p:cTn id="7" fill="hold" display="0">
                  <p:stCondLst>
                    <p:cond delay="indefinite"/>
                  </p:stCondLst>
                  <p:endCondLst>
                    <p:cond evt="onNext" delay="0">
                      <p:tgtEl>
                        <p:sldTgt/>
                      </p:tgtEl>
                    </p:cond>
                    <p:cond evt="onPrev" delay="0">
                      <p:tgtEl>
                        <p:sldTgt/>
                      </p:tgtEl>
                    </p:cond>
                  </p:endCondLst>
                </p:cTn>
                <p:tgtEl>
                  <p:spTgt spid="20481"/>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0482" name="Picture 1"/>
          <p:cNvPicPr>
            <a:picLocks noChangeAspect="1" noChangeArrowheads="1"/>
          </p:cNvPicPr>
          <p:nvPr/>
        </p:nvPicPr>
        <p:blipFill>
          <a:blip r:embed="rId4" cstate="print"/>
          <a:srcRect/>
          <a:stretch>
            <a:fillRect/>
          </a:stretch>
        </p:blipFill>
        <p:spPr bwMode="auto">
          <a:xfrm>
            <a:off x="7199313" y="4535488"/>
            <a:ext cx="1790700" cy="2552700"/>
          </a:xfrm>
          <a:prstGeom prst="rect">
            <a:avLst/>
          </a:prstGeom>
          <a:noFill/>
          <a:ln w="9525">
            <a:noFill/>
            <a:round/>
            <a:headEnd/>
            <a:tailEnd/>
          </a:ln>
        </p:spPr>
      </p:pic>
      <p:pic>
        <p:nvPicPr>
          <p:cNvPr id="20483" name="Picture 2"/>
          <p:cNvPicPr>
            <a:picLocks noChangeAspect="1" noChangeArrowheads="1"/>
          </p:cNvPicPr>
          <p:nvPr/>
        </p:nvPicPr>
        <p:blipFill>
          <a:blip r:embed="rId5" cstate="print"/>
          <a:srcRect/>
          <a:stretch>
            <a:fillRect/>
          </a:stretch>
        </p:blipFill>
        <p:spPr bwMode="auto">
          <a:xfrm>
            <a:off x="1457325" y="3976688"/>
            <a:ext cx="2143125" cy="2143125"/>
          </a:xfrm>
          <a:prstGeom prst="rect">
            <a:avLst/>
          </a:prstGeom>
          <a:noFill/>
          <a:ln w="9525">
            <a:noFill/>
            <a:round/>
            <a:headEnd/>
            <a:tailEnd/>
          </a:ln>
        </p:spPr>
      </p:pic>
      <p:pic>
        <p:nvPicPr>
          <p:cNvPr id="20484" name="Picture 3"/>
          <p:cNvPicPr>
            <a:picLocks noChangeAspect="1" noChangeArrowheads="1"/>
          </p:cNvPicPr>
          <p:nvPr/>
        </p:nvPicPr>
        <p:blipFill>
          <a:blip r:embed="rId6" cstate="print"/>
          <a:srcRect/>
          <a:stretch>
            <a:fillRect/>
          </a:stretch>
        </p:blipFill>
        <p:spPr bwMode="auto">
          <a:xfrm>
            <a:off x="576263" y="449263"/>
            <a:ext cx="2143125" cy="2143125"/>
          </a:xfrm>
          <a:prstGeom prst="rect">
            <a:avLst/>
          </a:prstGeom>
          <a:noFill/>
          <a:ln w="9525">
            <a:noFill/>
            <a:round/>
            <a:headEnd/>
            <a:tailEnd/>
          </a:ln>
        </p:spPr>
      </p:pic>
      <p:pic>
        <p:nvPicPr>
          <p:cNvPr id="20485" name="Picture 4"/>
          <p:cNvPicPr>
            <a:picLocks noChangeAspect="1" noChangeArrowheads="1"/>
          </p:cNvPicPr>
          <p:nvPr/>
        </p:nvPicPr>
        <p:blipFill>
          <a:blip r:embed="rId7" cstate="print"/>
          <a:srcRect/>
          <a:stretch>
            <a:fillRect/>
          </a:stretch>
        </p:blipFill>
        <p:spPr bwMode="auto">
          <a:xfrm>
            <a:off x="7929563" y="246063"/>
            <a:ext cx="1790700" cy="2562225"/>
          </a:xfrm>
          <a:prstGeom prst="rect">
            <a:avLst/>
          </a:prstGeom>
          <a:noFill/>
          <a:ln w="9525">
            <a:noFill/>
            <a:round/>
            <a:headEnd/>
            <a:tailEnd/>
          </a:ln>
        </p:spPr>
      </p:pic>
      <p:pic>
        <p:nvPicPr>
          <p:cNvPr id="20486" name="Picture 5"/>
          <p:cNvPicPr>
            <a:picLocks noChangeAspect="1" noChangeArrowheads="1"/>
          </p:cNvPicPr>
          <p:nvPr/>
        </p:nvPicPr>
        <p:blipFill>
          <a:blip r:embed="rId8" cstate="print"/>
          <a:srcRect/>
          <a:stretch>
            <a:fillRect/>
          </a:stretch>
        </p:blipFill>
        <p:spPr bwMode="auto">
          <a:xfrm>
            <a:off x="4319588" y="1503363"/>
            <a:ext cx="1752600" cy="2600325"/>
          </a:xfrm>
          <a:prstGeom prst="rect">
            <a:avLst/>
          </a:prstGeom>
          <a:noFill/>
          <a:ln w="9525">
            <a:noFill/>
            <a:round/>
            <a:headEnd/>
            <a:tailEnd/>
          </a:ln>
        </p:spPr>
      </p:pic>
    </p:spTree>
  </p:cSld>
  <p:clrMapOvr>
    <a:masterClrMapping/>
  </p:clrMapOvr>
  <p:transition spd="med">
    <p:plus/>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431800" y="395288"/>
            <a:ext cx="9072563" cy="6794500"/>
          </a:xfrm>
          <a:prstGeom prst="rect">
            <a:avLst/>
          </a:prstGeom>
          <a:noFill/>
          <a:ln w="9525" cap="flat">
            <a:noFill/>
            <a:round/>
            <a:headEnd/>
            <a:tailEnd/>
          </a:ln>
          <a:effectLst/>
        </p:spPr>
        <p:txBody>
          <a:bodyPr lIns="0" tIns="31680" rIns="0" bIns="0" anchor="ctr"/>
          <a:lstStyle/>
          <a:p>
            <a:pPr algn="ctr">
              <a:buSzPct val="29000"/>
              <a:buFont typeface="Times New Roman" pitchFamily="16" charset="0"/>
              <a:buBlip>
                <a:blip r:embed="rId4"/>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pPr>
            <a:r>
              <a:rPr lang="el-GR" sz="3600">
                <a:solidFill>
                  <a:srgbClr val="000000"/>
                </a:solidFill>
              </a:rPr>
              <a:t> </a:t>
            </a:r>
            <a:r>
              <a:rPr lang="el-GR" sz="3200">
                <a:solidFill>
                  <a:srgbClr val="FF99FF"/>
                </a:solidFill>
                <a:effectLst>
                  <a:outerShdw blurRad="38100" dist="38100" dir="2700000" algn="tl">
                    <a:srgbClr val="C0C0C0"/>
                  </a:outerShdw>
                </a:effectLst>
                <a:latin typeface="Century Gothic" pitchFamily="32" charset="0"/>
              </a:rPr>
              <a:t>Στο ερώτημα ποια προβλήματα στην λειτουργία των σχολείων και την συμπεριφορά των μαθητών παρουσιάζονται στις ταινίες:</a:t>
            </a:r>
            <a:br>
              <a:rPr lang="el-GR" sz="3200">
                <a:solidFill>
                  <a:srgbClr val="FF99FF"/>
                </a:solidFill>
                <a:effectLst>
                  <a:outerShdw blurRad="38100" dist="38100" dir="2700000" algn="tl">
                    <a:srgbClr val="C0C0C0"/>
                  </a:outerShdw>
                </a:effectLst>
                <a:latin typeface="Century Gothic" pitchFamily="32" charset="0"/>
              </a:rPr>
            </a:br>
            <a:r>
              <a:rPr lang="el-GR" sz="3200">
                <a:solidFill>
                  <a:srgbClr val="000000"/>
                </a:solidFill>
                <a:effectLst>
                  <a:outerShdw blurRad="38100" dist="38100" dir="2700000" algn="tl">
                    <a:srgbClr val="C0C0C0"/>
                  </a:outerShdw>
                </a:effectLst>
                <a:latin typeface="Century Gothic" pitchFamily="32" charset="0"/>
              </a:rPr>
              <a:t/>
            </a:r>
            <a:br>
              <a:rPr lang="el-GR" sz="3200">
                <a:solidFill>
                  <a:srgbClr val="000000"/>
                </a:solidFill>
                <a:effectLst>
                  <a:outerShdw blurRad="38100" dist="38100" dir="2700000" algn="tl">
                    <a:srgbClr val="C0C0C0"/>
                  </a:outerShdw>
                </a:effectLst>
                <a:latin typeface="Century Gothic" pitchFamily="32" charset="0"/>
              </a:rPr>
            </a:br>
            <a:r>
              <a:rPr lang="el-GR" sz="3200">
                <a:solidFill>
                  <a:srgbClr val="FFFFFF"/>
                </a:solidFill>
                <a:latin typeface="Century Gothic" pitchFamily="32" charset="0"/>
              </a:rPr>
              <a:t>Παρατηρήσαμε, πως και στις 5 ταινίες το κοινό στοιχείο που υπήρχε ήταν η άφιξη ενός ανατρεπτικού καθηγητή. Σχεδόν σε όλες τις περιπτώσεις, οι μαθητές αρχικά αντιδρούσαν παράξενα, όμως στην συνέχεια αποδέχονταν θετικά αυτές τις αλλαγές, οι οποίες συγκρούονταν με τις αυστηρές και απολυταρχικές αρχές των σχολείων. Τέλος, σε αρκετές από τις ταινίες υπήρχε έλλειψη σεβασμού, με αποτέλεσμα να παρατηρούνται έντονα φαινόμενα βίας.</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pPr>
            <a:endParaRPr lang="el-GR" sz="3200">
              <a:solidFill>
                <a:srgbClr val="FFFFFF"/>
              </a:solidFill>
              <a:latin typeface="Century Gothic" pitchFamily="32"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360363" y="539750"/>
            <a:ext cx="9072562" cy="5446713"/>
          </a:xfrm>
          <a:prstGeom prst="rect">
            <a:avLst/>
          </a:prstGeom>
          <a:noFill/>
          <a:ln w="9525" cap="flat">
            <a:noFill/>
            <a:round/>
            <a:headEnd/>
            <a:tailEnd/>
          </a:ln>
          <a:effectLst/>
        </p:spPr>
        <p:txBody>
          <a:bodyPr lIns="0" tIns="28080" rIns="0" bIns="0" anchor="ctr"/>
          <a:lstStyle/>
          <a:p>
            <a:pPr algn="ctr">
              <a:buSzPct val="33000"/>
              <a:buFont typeface="Times New Roman" pitchFamily="16" charset="0"/>
              <a:buBlip>
                <a:blip r:embed="rId4"/>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pPr>
            <a:r>
              <a:rPr lang="el-GR" sz="3200">
                <a:solidFill>
                  <a:srgbClr val="000000"/>
                </a:solidFill>
                <a:effectLst>
                  <a:outerShdw blurRad="38100" dist="38100" dir="2700000" algn="tl">
                    <a:srgbClr val="C0C0C0"/>
                  </a:outerShdw>
                </a:effectLst>
                <a:latin typeface="Century Gothic" pitchFamily="32" charset="0"/>
              </a:rPr>
              <a:t> </a:t>
            </a:r>
            <a:r>
              <a:rPr lang="el-GR" sz="3200">
                <a:solidFill>
                  <a:srgbClr val="FF99FF"/>
                </a:solidFill>
                <a:effectLst>
                  <a:outerShdw blurRad="38100" dist="38100" dir="2700000" algn="tl">
                    <a:srgbClr val="C0C0C0"/>
                  </a:outerShdw>
                </a:effectLst>
                <a:latin typeface="Century Gothic" pitchFamily="32" charset="0"/>
              </a:rPr>
              <a:t>Όσον αναφορά τα αίτια στα οποία οφείλονται:</a:t>
            </a:r>
            <a:r>
              <a:rPr lang="el-GR" sz="3200">
                <a:solidFill>
                  <a:srgbClr val="000000"/>
                </a:solidFill>
                <a:effectLst>
                  <a:outerShdw blurRad="38100" dist="38100" dir="2700000" algn="tl">
                    <a:srgbClr val="C0C0C0"/>
                  </a:outerShdw>
                </a:effectLst>
                <a:latin typeface="Century Gothic" pitchFamily="32" charset="0"/>
              </a:rPr>
              <a:t/>
            </a:r>
            <a:br>
              <a:rPr lang="el-GR" sz="3200">
                <a:solidFill>
                  <a:srgbClr val="000000"/>
                </a:solidFill>
                <a:effectLst>
                  <a:outerShdw blurRad="38100" dist="38100" dir="2700000" algn="tl">
                    <a:srgbClr val="C0C0C0"/>
                  </a:outerShdw>
                </a:effectLst>
                <a:latin typeface="Century Gothic" pitchFamily="32" charset="0"/>
              </a:rPr>
            </a:br>
            <a:r>
              <a:rPr lang="el-GR" sz="3200">
                <a:solidFill>
                  <a:srgbClr val="000000"/>
                </a:solidFill>
                <a:effectLst>
                  <a:outerShdw blurRad="38100" dist="38100" dir="2700000" algn="tl">
                    <a:srgbClr val="C0C0C0"/>
                  </a:outerShdw>
                </a:effectLst>
                <a:latin typeface="Century Gothic" pitchFamily="32" charset="0"/>
              </a:rPr>
              <a:t/>
            </a:r>
            <a:br>
              <a:rPr lang="el-GR" sz="3200">
                <a:solidFill>
                  <a:srgbClr val="000000"/>
                </a:solidFill>
                <a:effectLst>
                  <a:outerShdw blurRad="38100" dist="38100" dir="2700000" algn="tl">
                    <a:srgbClr val="C0C0C0"/>
                  </a:outerShdw>
                </a:effectLst>
                <a:latin typeface="Century Gothic" pitchFamily="32" charset="0"/>
              </a:rPr>
            </a:br>
            <a:r>
              <a:rPr lang="el-GR" sz="3200">
                <a:solidFill>
                  <a:srgbClr val="FFFFFF"/>
                </a:solidFill>
                <a:latin typeface="Century Gothic" pitchFamily="32" charset="0"/>
              </a:rPr>
              <a:t>Είδαμε καθαρά, πως και στις 5 ταινίες κυρίαρχο αίτιο ήταν η συμπεριφορά των μαθητών στους, οποίους δεν είχε δοθεί ουσιαστική παιδεία. Τέλος, η οικογένειά τους ήταν ένας βασικός παράγοντας αυτών των αιτιών. </a:t>
            </a:r>
            <a:r>
              <a:rPr lang="el-GR" sz="3200">
                <a:solidFill>
                  <a:srgbClr val="000000"/>
                </a:solidFill>
                <a:latin typeface="Century Gothic" pitchFamily="32" charset="0"/>
              </a:rPr>
              <a:t/>
            </a:r>
            <a:br>
              <a:rPr lang="el-GR" sz="3200">
                <a:solidFill>
                  <a:srgbClr val="000000"/>
                </a:solidFill>
                <a:latin typeface="Century Gothic" pitchFamily="32" charset="0"/>
              </a:rPr>
            </a:br>
            <a:r>
              <a:rPr lang="el-GR" sz="3200">
                <a:solidFill>
                  <a:srgbClr val="000000"/>
                </a:solidFill>
                <a:latin typeface="Century Gothic" pitchFamily="32" charset="0"/>
              </a:rPr>
              <a:t/>
            </a:r>
            <a:br>
              <a:rPr lang="el-GR" sz="3200">
                <a:solidFill>
                  <a:srgbClr val="000000"/>
                </a:solidFill>
                <a:latin typeface="Century Gothic" pitchFamily="32" charset="0"/>
              </a:rPr>
            </a:br>
            <a:endParaRPr lang="el-GR" sz="3200">
              <a:solidFill>
                <a:srgbClr val="000000"/>
              </a:solidFill>
              <a:latin typeface="Century Gothic" pitchFamily="32"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Century Gothic"/>
        <a:ea typeface="Microsoft YaHei"/>
        <a:cs typeface=""/>
      </a:majorFont>
      <a:minorFont>
        <a:latin typeface="Century Gothic"/>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Century Gothic"/>
        <a:ea typeface="Microsoft YaHei"/>
        <a:cs typeface=""/>
      </a:majorFont>
      <a:minorFont>
        <a:latin typeface="Century Gothic"/>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Century Gothic"/>
        <a:ea typeface="Microsoft YaHei"/>
        <a:cs typeface=""/>
      </a:majorFont>
      <a:minorFont>
        <a:latin typeface="Century Gothic"/>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Century Gothic"/>
        <a:ea typeface="Microsoft YaHei"/>
        <a:cs typeface=""/>
      </a:majorFont>
      <a:minorFont>
        <a:latin typeface="Century Gothic"/>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Century Gothic"/>
        <a:ea typeface="Microsoft YaHei"/>
        <a:cs typeface=""/>
      </a:majorFont>
      <a:minorFont>
        <a:latin typeface="Century Gothic"/>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Century Gothic"/>
        <a:ea typeface="Microsoft YaHei"/>
        <a:cs typeface=""/>
      </a:majorFont>
      <a:minorFont>
        <a:latin typeface="Century Gothic"/>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Century Gothic"/>
        <a:ea typeface="Microsoft YaHei"/>
        <a:cs typeface=""/>
      </a:majorFont>
      <a:minorFont>
        <a:latin typeface="Century Gothic"/>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Century Gothic"/>
        <a:ea typeface="Microsoft YaHei"/>
        <a:cs typeface=""/>
      </a:majorFont>
      <a:minorFont>
        <a:latin typeface="Century Gothic"/>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Century Gothic"/>
        <a:ea typeface="Microsoft YaHei"/>
        <a:cs typeface=""/>
      </a:majorFont>
      <a:minorFont>
        <a:latin typeface="Century Gothic"/>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Century Gothic"/>
        <a:ea typeface="Microsoft YaHei"/>
        <a:cs typeface=""/>
      </a:majorFont>
      <a:minorFont>
        <a:latin typeface="Century Gothic"/>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Century Gothic"/>
        <a:ea typeface="Microsoft YaHei"/>
        <a:cs typeface=""/>
      </a:majorFont>
      <a:minorFont>
        <a:latin typeface="Century Gothic"/>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Century Gothic"/>
        <a:ea typeface="Microsoft YaHei"/>
        <a:cs typeface=""/>
      </a:majorFont>
      <a:minorFont>
        <a:latin typeface="Century Gothic"/>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Century Gothic"/>
        <a:ea typeface="Microsoft YaHei"/>
        <a:cs typeface=""/>
      </a:majorFont>
      <a:minorFont>
        <a:latin typeface="Century Gothic"/>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83</TotalTime>
  <Words>379</Words>
  <Application>Microsoft Office PowerPoint</Application>
  <PresentationFormat>Προσαρμογή</PresentationFormat>
  <Paragraphs>38</Paragraphs>
  <Slides>16</Slides>
  <Notes>15</Notes>
  <HiddenSlides>0</HiddenSlides>
  <MMClips>4</MMClips>
  <ScaleCrop>false</ScaleCrop>
  <HeadingPairs>
    <vt:vector size="6" baseType="variant">
      <vt:variant>
        <vt:lpstr>Γραμματοσειρές που χρησιμοποιούνται</vt:lpstr>
      </vt:variant>
      <vt:variant>
        <vt:i4>5</vt:i4>
      </vt:variant>
      <vt:variant>
        <vt:lpstr>Θέμα</vt:lpstr>
      </vt:variant>
      <vt:variant>
        <vt:i4>13</vt:i4>
      </vt:variant>
      <vt:variant>
        <vt:lpstr>Τίτλοι διαφανειών</vt:lpstr>
      </vt:variant>
      <vt:variant>
        <vt:i4>16</vt:i4>
      </vt:variant>
    </vt:vector>
  </HeadingPairs>
  <TitlesOfParts>
    <vt:vector size="34" baseType="lpstr">
      <vt:lpstr>Arial</vt:lpstr>
      <vt:lpstr>Microsoft YaHei</vt:lpstr>
      <vt:lpstr>Times New Roman</vt:lpstr>
      <vt:lpstr>Century Gothic</vt:lpstr>
      <vt:lpstr>Segoe UI</vt:lpstr>
      <vt:lpstr>Θέμα του Office</vt:lpstr>
      <vt:lpstr>1_Θέμα του Office</vt:lpstr>
      <vt:lpstr>2_Θέμα του Office</vt:lpstr>
      <vt:lpstr>3_Θέμα του Office</vt:lpstr>
      <vt:lpstr>4_Θέμα του Office</vt:lpstr>
      <vt:lpstr>5_Θέμα του Office</vt:lpstr>
      <vt:lpstr>6_Θέμα του Office</vt:lpstr>
      <vt:lpstr>7_Θέμα του Office</vt:lpstr>
      <vt:lpstr>8_Θέμα του Office</vt:lpstr>
      <vt:lpstr>9_Θέμα του Office</vt:lpstr>
      <vt:lpstr>10_Θέμα του Office</vt:lpstr>
      <vt:lpstr>11_Θέμα του Office</vt:lpstr>
      <vt:lpstr>12_Θέμα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 Ο τρόπος με τον οποίο αντιμετωπίζονται από   το σχολικό περιβάλλον (δηλαδή από τους         καθηγητές και τους διευθυντές):  </vt:lpstr>
      <vt:lpstr>Διαφάνεια 12</vt:lpstr>
      <vt:lpstr>Διαφάνεια 13</vt:lpstr>
      <vt:lpstr>Διαφάνεια 14</vt:lpstr>
      <vt:lpstr>Διαφάνεια 15</vt:lpstr>
      <vt:lpstr>Διαφάνεια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Σχολικά Προβλήματα</dc:title>
  <dc:creator>Annabatch</dc:creator>
  <cp:lastModifiedBy>Teacher</cp:lastModifiedBy>
  <cp:revision>13</cp:revision>
  <cp:lastPrinted>1601-01-01T00:00:00Z</cp:lastPrinted>
  <dcterms:created xsi:type="dcterms:W3CDTF">2014-04-13T08:43:35Z</dcterms:created>
  <dcterms:modified xsi:type="dcterms:W3CDTF">2014-06-27T09:03:26Z</dcterms:modified>
</cp:coreProperties>
</file>